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8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7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9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9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9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4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82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2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B743A-A333-48B2-AD4C-65AD0ED99064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91B61-1F8E-4D75-8DD9-C2D3E1776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A8EAACD5-3731-3E41-BDE8-728F8EEE3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322" y="1428977"/>
            <a:ext cx="6797356" cy="435133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805CC13-8790-AB42-91DE-55689F6F5DCE}"/>
              </a:ext>
            </a:extLst>
          </p:cNvPr>
          <p:cNvSpPr/>
          <p:nvPr/>
        </p:nvSpPr>
        <p:spPr>
          <a:xfrm>
            <a:off x="456232" y="628456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file 4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97F6E023-F2BC-4249-B046-3C0D0C82EC66}"/>
              </a:ext>
            </a:extLst>
          </p:cNvPr>
          <p:cNvSpPr txBox="1"/>
          <p:nvPr/>
        </p:nvSpPr>
        <p:spPr>
          <a:xfrm>
            <a:off x="877246" y="5952817"/>
            <a:ext cx="10637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Additional file 4</a:t>
            </a:r>
            <a:r>
              <a:rPr lang="en-US" sz="1400" dirty="0"/>
              <a:t>. Mottling score effect on post-tracheal intubation hypotension according to vasopressor use before tracheal intubation </a:t>
            </a:r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73093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Saranya M.</dc:creator>
  <cp:lastModifiedBy>Saranya M.</cp:lastModifiedBy>
  <cp:revision>1</cp:revision>
  <dcterms:created xsi:type="dcterms:W3CDTF">2022-07-04T08:57:27Z</dcterms:created>
  <dcterms:modified xsi:type="dcterms:W3CDTF">2022-07-04T08:57:34Z</dcterms:modified>
</cp:coreProperties>
</file>