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5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5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25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2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217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9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92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1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0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29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17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4C406-6E00-4587-AEFB-B324AFD9461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D1B2E-70F4-4DA9-BED4-235F0D2D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14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xmlns="" id="{08FAF1D9-D39C-114A-80DA-D076E9F6240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302150" y="2202084"/>
          <a:ext cx="9568541" cy="271038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90929">
                  <a:extLst>
                    <a:ext uri="{9D8B030D-6E8A-4147-A177-3AD203B41FA5}">
                      <a16:colId xmlns:a16="http://schemas.microsoft.com/office/drawing/2014/main" xmlns="" val="572455860"/>
                    </a:ext>
                  </a:extLst>
                </a:gridCol>
                <a:gridCol w="1429602">
                  <a:extLst>
                    <a:ext uri="{9D8B030D-6E8A-4147-A177-3AD203B41FA5}">
                      <a16:colId xmlns:a16="http://schemas.microsoft.com/office/drawing/2014/main" xmlns="" val="1483095525"/>
                    </a:ext>
                  </a:extLst>
                </a:gridCol>
                <a:gridCol w="1429602">
                  <a:extLst>
                    <a:ext uri="{9D8B030D-6E8A-4147-A177-3AD203B41FA5}">
                      <a16:colId xmlns:a16="http://schemas.microsoft.com/office/drawing/2014/main" xmlns="" val="723686225"/>
                    </a:ext>
                  </a:extLst>
                </a:gridCol>
                <a:gridCol w="1429602">
                  <a:extLst>
                    <a:ext uri="{9D8B030D-6E8A-4147-A177-3AD203B41FA5}">
                      <a16:colId xmlns:a16="http://schemas.microsoft.com/office/drawing/2014/main" xmlns="" val="3454509952"/>
                    </a:ext>
                  </a:extLst>
                </a:gridCol>
                <a:gridCol w="1429602">
                  <a:extLst>
                    <a:ext uri="{9D8B030D-6E8A-4147-A177-3AD203B41FA5}">
                      <a16:colId xmlns:a16="http://schemas.microsoft.com/office/drawing/2014/main" xmlns="" val="1521930969"/>
                    </a:ext>
                  </a:extLst>
                </a:gridCol>
                <a:gridCol w="1429602">
                  <a:extLst>
                    <a:ext uri="{9D8B030D-6E8A-4147-A177-3AD203B41FA5}">
                      <a16:colId xmlns:a16="http://schemas.microsoft.com/office/drawing/2014/main" xmlns="" val="3609759790"/>
                    </a:ext>
                  </a:extLst>
                </a:gridCol>
                <a:gridCol w="1429602">
                  <a:extLst>
                    <a:ext uri="{9D8B030D-6E8A-4147-A177-3AD203B41FA5}">
                      <a16:colId xmlns:a16="http://schemas.microsoft.com/office/drawing/2014/main" xmlns="" val="4261792510"/>
                    </a:ext>
                  </a:extLst>
                </a:gridCol>
              </a:tblGrid>
              <a:tr h="52251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Mottling</a:t>
                      </a:r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score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Specificity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Sensitivity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Negative</a:t>
                      </a:r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predictive</a:t>
                      </a:r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value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Positive </a:t>
                      </a:r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predictive</a:t>
                      </a:r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value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Likelihood</a:t>
                      </a:r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Ratio +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Likelihood</a:t>
                      </a:r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Ratio-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45493082"/>
                  </a:ext>
                </a:extLst>
              </a:tr>
              <a:tr h="36464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NA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0.40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30734858"/>
                  </a:ext>
                </a:extLst>
              </a:tr>
              <a:tr h="36464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0.72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0.76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2.38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0.47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885313382"/>
                  </a:ext>
                </a:extLst>
              </a:tr>
              <a:tr h="36464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0.86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0.45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0.70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3.28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00553168"/>
                  </a:ext>
                </a:extLst>
              </a:tr>
              <a:tr h="36464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0.95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0.32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0.82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6.89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0.71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53895444"/>
                  </a:ext>
                </a:extLst>
              </a:tr>
              <a:tr h="36464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0.97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0.20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0.64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0.82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6.65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0.82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85754754"/>
                  </a:ext>
                </a:extLst>
              </a:tr>
              <a:tr h="36464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0.09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0.62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Inf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0.91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99930672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CD3782A-2B47-C049-A61E-89B2401E3096}"/>
              </a:ext>
            </a:extLst>
          </p:cNvPr>
          <p:cNvSpPr/>
          <p:nvPr/>
        </p:nvSpPr>
        <p:spPr>
          <a:xfrm>
            <a:off x="456232" y="628456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file 5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65665848-71F1-E74C-9433-9B931DAE86AC}"/>
              </a:ext>
            </a:extLst>
          </p:cNvPr>
          <p:cNvSpPr txBox="1"/>
          <p:nvPr/>
        </p:nvSpPr>
        <p:spPr>
          <a:xfrm>
            <a:off x="1169044" y="5855159"/>
            <a:ext cx="6512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Additional file 5.</a:t>
            </a:r>
            <a:r>
              <a:rPr lang="en-US" sz="1400" dirty="0"/>
              <a:t> Performances of cut-point values of the mottling score to predict PIHI</a:t>
            </a:r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97772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Widescreen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Saranya M.</dc:creator>
  <cp:lastModifiedBy>Saranya M.</cp:lastModifiedBy>
  <cp:revision>1</cp:revision>
  <dcterms:created xsi:type="dcterms:W3CDTF">2022-07-04T08:57:58Z</dcterms:created>
  <dcterms:modified xsi:type="dcterms:W3CDTF">2022-07-04T08:58:04Z</dcterms:modified>
</cp:coreProperties>
</file>