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110" d="100"/>
          <a:sy n="110" d="100"/>
        </p:scale>
        <p:origin x="924" y="-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D748E-4F0E-44CD-B732-997876B35F75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ED95-8EDD-4AF6-A34E-9D6CE8570B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2881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D748E-4F0E-44CD-B732-997876B35F75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ED95-8EDD-4AF6-A34E-9D6CE8570B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704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D748E-4F0E-44CD-B732-997876B35F75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ED95-8EDD-4AF6-A34E-9D6CE8570B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5803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D748E-4F0E-44CD-B732-997876B35F75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ED95-8EDD-4AF6-A34E-9D6CE8570B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8968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D748E-4F0E-44CD-B732-997876B35F75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ED95-8EDD-4AF6-A34E-9D6CE8570B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9897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D748E-4F0E-44CD-B732-997876B35F75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ED95-8EDD-4AF6-A34E-9D6CE8570B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1600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D748E-4F0E-44CD-B732-997876B35F75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ED95-8EDD-4AF6-A34E-9D6CE8570B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7320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D748E-4F0E-44CD-B732-997876B35F75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ED95-8EDD-4AF6-A34E-9D6CE8570B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6613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D748E-4F0E-44CD-B732-997876B35F75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ED95-8EDD-4AF6-A34E-9D6CE8570B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6683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D748E-4F0E-44CD-B732-997876B35F75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ED95-8EDD-4AF6-A34E-9D6CE8570B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4612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D748E-4F0E-44CD-B732-997876B35F75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ED95-8EDD-4AF6-A34E-9D6CE8570B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1918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D748E-4F0E-44CD-B732-997876B35F75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FED95-8EDD-4AF6-A34E-9D6CE8570B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9897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68" y="2304184"/>
            <a:ext cx="6120000" cy="321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85010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0</Words>
  <Application>Microsoft Office PowerPoint</Application>
  <PresentationFormat>Format A4 (210 x 297 mm)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Equipe AMTassin</dc:creator>
  <cp:lastModifiedBy>Equipe AMTassin</cp:lastModifiedBy>
  <cp:revision>2</cp:revision>
  <dcterms:created xsi:type="dcterms:W3CDTF">2016-11-10T10:13:22Z</dcterms:created>
  <dcterms:modified xsi:type="dcterms:W3CDTF">2016-11-10T10:31:18Z</dcterms:modified>
</cp:coreProperties>
</file>