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70" d="100"/>
          <a:sy n="70" d="100"/>
        </p:scale>
        <p:origin x="1782" y="-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18B9F-F9E9-4D40-8AA7-D42167F81C83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862C-6DFB-4732-B77E-32325A482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281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18B9F-F9E9-4D40-8AA7-D42167F81C83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862C-6DFB-4732-B77E-32325A482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87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18B9F-F9E9-4D40-8AA7-D42167F81C83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862C-6DFB-4732-B77E-32325A482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4509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18B9F-F9E9-4D40-8AA7-D42167F81C83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862C-6DFB-4732-B77E-32325A482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5240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18B9F-F9E9-4D40-8AA7-D42167F81C83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862C-6DFB-4732-B77E-32325A482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058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18B9F-F9E9-4D40-8AA7-D42167F81C83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862C-6DFB-4732-B77E-32325A482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24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18B9F-F9E9-4D40-8AA7-D42167F81C83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862C-6DFB-4732-B77E-32325A482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0206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18B9F-F9E9-4D40-8AA7-D42167F81C83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862C-6DFB-4732-B77E-32325A482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4379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18B9F-F9E9-4D40-8AA7-D42167F81C83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862C-6DFB-4732-B77E-32325A482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5130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18B9F-F9E9-4D40-8AA7-D42167F81C83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862C-6DFB-4732-B77E-32325A482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6653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18B9F-F9E9-4D40-8AA7-D42167F81C83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862C-6DFB-4732-B77E-32325A482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0450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18B9F-F9E9-4D40-8AA7-D42167F81C83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6862C-6DFB-4732-B77E-32325A482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956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iff"/><Relationship Id="rId13" Type="http://schemas.openxmlformats.org/officeDocument/2006/relationships/image" Target="../media/image12.png"/><Relationship Id="rId3" Type="http://schemas.openxmlformats.org/officeDocument/2006/relationships/image" Target="../media/image2.tif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tiff"/><Relationship Id="rId5" Type="http://schemas.openxmlformats.org/officeDocument/2006/relationships/image" Target="../media/image4.tif"/><Relationship Id="rId15" Type="http://schemas.openxmlformats.org/officeDocument/2006/relationships/image" Target="../media/image14.tiff"/><Relationship Id="rId10" Type="http://schemas.openxmlformats.org/officeDocument/2006/relationships/image" Target="../media/image9.png"/><Relationship Id="rId4" Type="http://schemas.openxmlformats.org/officeDocument/2006/relationships/image" Target="../media/image3.tif"/><Relationship Id="rId9" Type="http://schemas.openxmlformats.org/officeDocument/2006/relationships/image" Target="../media/image8.png"/><Relationship Id="rId14" Type="http://schemas.openxmlformats.org/officeDocument/2006/relationships/image" Target="../media/image1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e 72"/>
          <p:cNvGrpSpPr/>
          <p:nvPr/>
        </p:nvGrpSpPr>
        <p:grpSpPr>
          <a:xfrm>
            <a:off x="422731" y="1982645"/>
            <a:ext cx="6120000" cy="6941243"/>
            <a:chOff x="422731" y="1982645"/>
            <a:chExt cx="6072380" cy="6941243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6935" y="5555583"/>
              <a:ext cx="1317573" cy="1552247"/>
            </a:xfrm>
            <a:prstGeom prst="rect">
              <a:avLst/>
            </a:prstGeom>
          </p:spPr>
        </p:pic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067" y="7148355"/>
              <a:ext cx="1430523" cy="1580859"/>
            </a:xfrm>
            <a:prstGeom prst="rect">
              <a:avLst/>
            </a:prstGeom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4550" y="7142860"/>
              <a:ext cx="1409915" cy="1586354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9626" y="7135819"/>
              <a:ext cx="1427001" cy="1590915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6">
              <a:lum contrast="3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6935" y="7145338"/>
              <a:ext cx="1317570" cy="1580471"/>
            </a:xfrm>
            <a:prstGeom prst="rect">
              <a:avLst/>
            </a:prstGeom>
          </p:spPr>
        </p:pic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7">
              <a:lum contrast="2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9976" y="3960684"/>
              <a:ext cx="1314529" cy="1578724"/>
            </a:xfrm>
            <a:prstGeom prst="rect">
              <a:avLst/>
            </a:prstGeom>
          </p:spPr>
        </p:pic>
        <p:sp>
          <p:nvSpPr>
            <p:cNvPr id="14" name="ZoneTexte 13"/>
            <p:cNvSpPr txBox="1"/>
            <p:nvPr/>
          </p:nvSpPr>
          <p:spPr>
            <a:xfrm rot="16200000">
              <a:off x="-299106" y="2929378"/>
              <a:ext cx="1722570" cy="278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 smtClean="0"/>
                <a:t>GFP-Centrin2; </a:t>
              </a:r>
              <a:r>
                <a:rPr lang="fr-FR" sz="900" b="1" i="1" dirty="0" smtClean="0"/>
                <a:t>OFD1 </a:t>
              </a:r>
              <a:r>
                <a:rPr lang="fr-FR" sz="900" b="1" dirty="0" smtClean="0"/>
                <a:t>RNAi</a:t>
              </a:r>
              <a:endParaRPr lang="fr-FR" sz="900" b="1" i="1" dirty="0"/>
            </a:p>
          </p:txBody>
        </p:sp>
        <p:sp>
          <p:nvSpPr>
            <p:cNvPr id="15" name="ZoneTexte 14"/>
            <p:cNvSpPr txBox="1"/>
            <p:nvPr/>
          </p:nvSpPr>
          <p:spPr>
            <a:xfrm rot="16200000">
              <a:off x="-267427" y="6024420"/>
              <a:ext cx="1659099" cy="2578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 smtClean="0"/>
                <a:t>GFP-OFD1; </a:t>
              </a:r>
              <a:r>
                <a:rPr lang="fr-FR" sz="900" b="1" i="1" dirty="0" smtClean="0"/>
                <a:t>FOR20 </a:t>
              </a:r>
              <a:r>
                <a:rPr lang="fr-FR" sz="900" b="1" dirty="0" smtClean="0"/>
                <a:t>RNAi</a:t>
              </a:r>
              <a:endParaRPr lang="fr-FR" sz="900" b="1" i="1" dirty="0"/>
            </a:p>
          </p:txBody>
        </p:sp>
        <p:sp>
          <p:nvSpPr>
            <p:cNvPr id="16" name="ZoneTexte 15"/>
            <p:cNvSpPr txBox="1"/>
            <p:nvPr/>
          </p:nvSpPr>
          <p:spPr>
            <a:xfrm rot="16200000">
              <a:off x="-283204" y="7634672"/>
              <a:ext cx="1707147" cy="278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 smtClean="0"/>
                <a:t>GFP-FOR20; </a:t>
              </a:r>
              <a:r>
                <a:rPr lang="fr-FR" sz="900" b="1" i="1" dirty="0" smtClean="0"/>
                <a:t>OFD1 </a:t>
              </a:r>
              <a:r>
                <a:rPr lang="fr-FR" sz="900" b="1" dirty="0" smtClean="0"/>
                <a:t>RNAi</a:t>
              </a:r>
              <a:endParaRPr lang="fr-FR" sz="900" b="1" i="1" dirty="0"/>
            </a:p>
          </p:txBody>
        </p:sp>
        <p:cxnSp>
          <p:nvCxnSpPr>
            <p:cNvPr id="17" name="Connecteur droit avec flèche 16"/>
            <p:cNvCxnSpPr/>
            <p:nvPr/>
          </p:nvCxnSpPr>
          <p:spPr>
            <a:xfrm flipH="1" flipV="1">
              <a:off x="1111839" y="4789601"/>
              <a:ext cx="160886" cy="241329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avec flèche 17"/>
            <p:cNvCxnSpPr/>
            <p:nvPr/>
          </p:nvCxnSpPr>
          <p:spPr>
            <a:xfrm flipH="1" flipV="1">
              <a:off x="2584526" y="4758585"/>
              <a:ext cx="160886" cy="241329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avec flèche 18"/>
            <p:cNvCxnSpPr/>
            <p:nvPr/>
          </p:nvCxnSpPr>
          <p:spPr>
            <a:xfrm flipH="1" flipV="1">
              <a:off x="4016024" y="4748413"/>
              <a:ext cx="160886" cy="241329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avec flèche 19"/>
            <p:cNvCxnSpPr/>
            <p:nvPr/>
          </p:nvCxnSpPr>
          <p:spPr>
            <a:xfrm flipH="1" flipV="1">
              <a:off x="1627944" y="3448716"/>
              <a:ext cx="160886" cy="241329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avec flèche 20"/>
            <p:cNvCxnSpPr/>
            <p:nvPr/>
          </p:nvCxnSpPr>
          <p:spPr>
            <a:xfrm flipH="1" flipV="1">
              <a:off x="3106437" y="3463257"/>
              <a:ext cx="160886" cy="241329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avec flèche 21"/>
            <p:cNvCxnSpPr/>
            <p:nvPr/>
          </p:nvCxnSpPr>
          <p:spPr>
            <a:xfrm flipH="1" flipV="1">
              <a:off x="4531634" y="3453084"/>
              <a:ext cx="160886" cy="241329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" name="Picture 2" descr="C:\Users\hakim\Desktop\figure these\localisation inactivation\cen2gfp inact ofd1\id5 petit.tif"/>
            <p:cNvPicPr>
              <a:picLocks noChangeAspect="1" noChangeArrowheads="1"/>
            </p:cNvPicPr>
            <p:nvPr/>
          </p:nvPicPr>
          <p:blipFill>
            <a:blip r:embed="rId8" cstate="print">
              <a:lum bright="18000" contrast="63000"/>
            </a:blip>
            <a:srcRect/>
            <a:stretch>
              <a:fillRect/>
            </a:stretch>
          </p:blipFill>
          <p:spPr bwMode="auto">
            <a:xfrm>
              <a:off x="627615" y="2417496"/>
              <a:ext cx="1433063" cy="1515326"/>
            </a:xfrm>
            <a:prstGeom prst="rect">
              <a:avLst/>
            </a:prstGeom>
            <a:noFill/>
          </p:spPr>
        </p:pic>
        <p:cxnSp>
          <p:nvCxnSpPr>
            <p:cNvPr id="24" name="Connecteur droit avec flèche 23"/>
            <p:cNvCxnSpPr/>
            <p:nvPr/>
          </p:nvCxnSpPr>
          <p:spPr>
            <a:xfrm flipH="1" flipV="1">
              <a:off x="1725986" y="3220553"/>
              <a:ext cx="160886" cy="241329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e 57"/>
            <p:cNvGrpSpPr/>
            <p:nvPr/>
          </p:nvGrpSpPr>
          <p:grpSpPr>
            <a:xfrm>
              <a:off x="2060679" y="2417495"/>
              <a:ext cx="1447974" cy="1513679"/>
              <a:chOff x="3644404" y="548680"/>
              <a:chExt cx="1296144" cy="1354956"/>
            </a:xfrm>
          </p:grpSpPr>
          <p:pic>
            <p:nvPicPr>
              <p:cNvPr id="64" name="Picture 4" descr="C:\Users\hakim\Desktop\figure these\localisation inactivation\cen2gfp inact ofd1\cen2 petit.tif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644404" y="548680"/>
                <a:ext cx="1296144" cy="1354956"/>
              </a:xfrm>
              <a:prstGeom prst="rect">
                <a:avLst/>
              </a:prstGeom>
              <a:noFill/>
            </p:spPr>
          </p:pic>
          <p:cxnSp>
            <p:nvCxnSpPr>
              <p:cNvPr id="65" name="Connecteur droit avec flèche 64"/>
              <p:cNvCxnSpPr/>
              <p:nvPr/>
            </p:nvCxnSpPr>
            <p:spPr>
              <a:xfrm flipH="1" flipV="1">
                <a:off x="4654564" y="1239766"/>
                <a:ext cx="144016" cy="216024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e 58"/>
            <p:cNvGrpSpPr/>
            <p:nvPr/>
          </p:nvGrpSpPr>
          <p:grpSpPr>
            <a:xfrm>
              <a:off x="3511396" y="2415847"/>
              <a:ext cx="1443793" cy="1531527"/>
              <a:chOff x="4944738" y="532704"/>
              <a:chExt cx="1292402" cy="1370932"/>
            </a:xfrm>
          </p:grpSpPr>
          <p:pic>
            <p:nvPicPr>
              <p:cNvPr id="62" name="Picture 3" descr="C:\Users\hakim\Desktop\figure these\localisation inactivation\cen2gfp inact ofd1\merge petit.tif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4944738" y="532704"/>
                <a:ext cx="1292402" cy="1370932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63" name="Connecteur droit avec flèche 62"/>
              <p:cNvCxnSpPr/>
              <p:nvPr/>
            </p:nvCxnSpPr>
            <p:spPr>
              <a:xfrm flipH="1" flipV="1">
                <a:off x="5935960" y="1230660"/>
                <a:ext cx="144016" cy="216024"/>
              </a:xfrm>
              <a:prstGeom prst="straightConnector1">
                <a:avLst/>
              </a:prstGeom>
              <a:ln>
                <a:noFill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7" name="Picture 7" descr="C:\Users\hakim\Desktop\figure these\localisation inactivation\ofd1gfp inact cen2\id5 petit.tif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26893" y="3930644"/>
              <a:ext cx="1433786" cy="1588667"/>
            </a:xfrm>
            <a:prstGeom prst="rect">
              <a:avLst/>
            </a:prstGeom>
            <a:noFill/>
          </p:spPr>
        </p:pic>
        <p:cxnSp>
          <p:nvCxnSpPr>
            <p:cNvPr id="28" name="Connecteur droit avec flèche 27"/>
            <p:cNvCxnSpPr/>
            <p:nvPr/>
          </p:nvCxnSpPr>
          <p:spPr>
            <a:xfrm flipH="1" flipV="1">
              <a:off x="1320094" y="4582961"/>
              <a:ext cx="160886" cy="241329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Picture 6" descr="C:\Users\hakim\Desktop\figure these\localisation inactivation\ofd1gfp inact cen2\cen2 petit.tif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063090" y="3931727"/>
              <a:ext cx="1438469" cy="1586008"/>
            </a:xfrm>
            <a:prstGeom prst="rect">
              <a:avLst/>
            </a:prstGeom>
            <a:noFill/>
          </p:spPr>
        </p:pic>
        <p:cxnSp>
          <p:nvCxnSpPr>
            <p:cNvPr id="30" name="Connecteur droit avec flèche 29"/>
            <p:cNvCxnSpPr/>
            <p:nvPr/>
          </p:nvCxnSpPr>
          <p:spPr>
            <a:xfrm flipH="1" flipV="1">
              <a:off x="2785687" y="4557071"/>
              <a:ext cx="160886" cy="241329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5" descr="C:\Users\hakim\Desktop\figure these\localisation inactivation\ofd1gfp inact cen2\merge petit.tif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501115" y="3940678"/>
              <a:ext cx="1455512" cy="1580205"/>
            </a:xfrm>
            <a:prstGeom prst="rect">
              <a:avLst/>
            </a:prstGeom>
            <a:noFill/>
          </p:spPr>
        </p:pic>
        <p:cxnSp>
          <p:nvCxnSpPr>
            <p:cNvPr id="32" name="Connecteur droit avec flèche 31"/>
            <p:cNvCxnSpPr/>
            <p:nvPr/>
          </p:nvCxnSpPr>
          <p:spPr>
            <a:xfrm flipH="1" flipV="1">
              <a:off x="4209907" y="4546898"/>
              <a:ext cx="162470" cy="241329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e 62"/>
            <p:cNvGrpSpPr/>
            <p:nvPr/>
          </p:nvGrpSpPr>
          <p:grpSpPr>
            <a:xfrm>
              <a:off x="626893" y="5519310"/>
              <a:ext cx="1433786" cy="1588521"/>
              <a:chOff x="2352452" y="3344292"/>
              <a:chExt cx="1283444" cy="1471535"/>
            </a:xfrm>
          </p:grpSpPr>
          <p:pic>
            <p:nvPicPr>
              <p:cNvPr id="60" name="Picture 9" descr="C:\Users\hakim\Desktop\figure these\localisation inactivation\ofd1gfp inact for20\id5 petit.tif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352452" y="3344292"/>
                <a:ext cx="1283444" cy="1471535"/>
              </a:xfrm>
              <a:prstGeom prst="rect">
                <a:avLst/>
              </a:prstGeom>
              <a:noFill/>
            </p:spPr>
          </p:pic>
          <p:cxnSp>
            <p:nvCxnSpPr>
              <p:cNvPr id="61" name="Connecteur droit avec flèche 60"/>
              <p:cNvCxnSpPr/>
              <p:nvPr/>
            </p:nvCxnSpPr>
            <p:spPr>
              <a:xfrm flipH="1" flipV="1">
                <a:off x="3093616" y="4274046"/>
                <a:ext cx="144016" cy="216024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e 63"/>
            <p:cNvGrpSpPr/>
            <p:nvPr/>
          </p:nvGrpSpPr>
          <p:grpSpPr>
            <a:xfrm>
              <a:off x="2060679" y="5514183"/>
              <a:ext cx="1433786" cy="1593648"/>
              <a:chOff x="3648596" y="3346053"/>
              <a:chExt cx="1283444" cy="1471535"/>
            </a:xfrm>
          </p:grpSpPr>
          <p:pic>
            <p:nvPicPr>
              <p:cNvPr id="58" name="Picture 8" descr="C:\Users\hakim\Desktop\figure these\localisation inactivation\ofd1gfp inact for20\ofd1 petit.tif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3648596" y="3346053"/>
                <a:ext cx="1283444" cy="1471535"/>
              </a:xfrm>
              <a:prstGeom prst="rect">
                <a:avLst/>
              </a:prstGeom>
              <a:noFill/>
            </p:spPr>
          </p:pic>
          <p:cxnSp>
            <p:nvCxnSpPr>
              <p:cNvPr id="59" name="Connecteur droit avec flèche 58"/>
              <p:cNvCxnSpPr/>
              <p:nvPr/>
            </p:nvCxnSpPr>
            <p:spPr>
              <a:xfrm flipH="1" flipV="1">
                <a:off x="4399182" y="4284382"/>
                <a:ext cx="144016" cy="216024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oupe 64"/>
            <p:cNvGrpSpPr/>
            <p:nvPr/>
          </p:nvGrpSpPr>
          <p:grpSpPr>
            <a:xfrm>
              <a:off x="3497569" y="5512216"/>
              <a:ext cx="1459058" cy="1586517"/>
              <a:chOff x="4941168" y="3344292"/>
              <a:chExt cx="1287016" cy="1475630"/>
            </a:xfrm>
          </p:grpSpPr>
          <p:pic>
            <p:nvPicPr>
              <p:cNvPr id="56" name="Picture 10" descr="C:\Users\hakim\Desktop\figure these\localisation inactivation\ofd1gfp inact for20\merge petit.tif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4941168" y="3344292"/>
                <a:ext cx="1287016" cy="1475630"/>
              </a:xfrm>
              <a:prstGeom prst="rect">
                <a:avLst/>
              </a:prstGeom>
              <a:noFill/>
            </p:spPr>
          </p:pic>
          <p:cxnSp>
            <p:nvCxnSpPr>
              <p:cNvPr id="57" name="Connecteur droit avec flèche 56"/>
              <p:cNvCxnSpPr/>
              <p:nvPr/>
            </p:nvCxnSpPr>
            <p:spPr>
              <a:xfrm flipH="1" flipV="1">
                <a:off x="5680578" y="4275276"/>
                <a:ext cx="144016" cy="216024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ZoneTexte 35"/>
            <p:cNvSpPr txBox="1"/>
            <p:nvPr/>
          </p:nvSpPr>
          <p:spPr>
            <a:xfrm>
              <a:off x="854035" y="2162738"/>
              <a:ext cx="1255006" cy="34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 smtClean="0">
                  <a:solidFill>
                    <a:srgbClr val="FF0000"/>
                  </a:solidFill>
                </a:rPr>
                <a:t>Basal body</a:t>
              </a:r>
              <a:endParaRPr lang="fr-FR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2585664" y="2175587"/>
              <a:ext cx="667524" cy="34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 smtClean="0">
                  <a:solidFill>
                    <a:srgbClr val="00B050"/>
                  </a:solidFill>
                </a:rPr>
                <a:t>GFP</a:t>
              </a:r>
              <a:endParaRPr lang="fr-FR" sz="1400" b="1" dirty="0">
                <a:solidFill>
                  <a:srgbClr val="00B050"/>
                </a:solidFill>
              </a:endParaRPr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3938743" y="2150543"/>
              <a:ext cx="1048967" cy="34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 smtClean="0"/>
                <a:t>Merge</a:t>
              </a:r>
              <a:endParaRPr lang="fr-FR" sz="1400" b="1" dirty="0"/>
            </a:p>
          </p:txBody>
        </p:sp>
        <p:cxnSp>
          <p:nvCxnSpPr>
            <p:cNvPr id="40" name="Connecteur droit 39"/>
            <p:cNvCxnSpPr/>
            <p:nvPr/>
          </p:nvCxnSpPr>
          <p:spPr>
            <a:xfrm flipH="1" flipV="1">
              <a:off x="2060679" y="2337052"/>
              <a:ext cx="7093" cy="651589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/>
            <p:cNvCxnSpPr/>
            <p:nvPr/>
          </p:nvCxnSpPr>
          <p:spPr>
            <a:xfrm flipH="1" flipV="1">
              <a:off x="3501560" y="2407990"/>
              <a:ext cx="7093" cy="651589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/>
            <p:cNvCxnSpPr/>
            <p:nvPr/>
          </p:nvCxnSpPr>
          <p:spPr>
            <a:xfrm>
              <a:off x="1705927" y="3876062"/>
              <a:ext cx="293396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ZoneTexte 42"/>
            <p:cNvSpPr txBox="1"/>
            <p:nvPr/>
          </p:nvSpPr>
          <p:spPr>
            <a:xfrm>
              <a:off x="1586282" y="3626645"/>
              <a:ext cx="563101" cy="2578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 smtClean="0">
                  <a:solidFill>
                    <a:schemeClr val="bg1"/>
                  </a:solidFill>
                </a:rPr>
                <a:t>2 µm</a:t>
              </a:r>
              <a:endParaRPr lang="fr-FR" sz="900" b="1" dirty="0">
                <a:solidFill>
                  <a:schemeClr val="bg1"/>
                </a:solidFill>
              </a:endParaRPr>
            </a:p>
          </p:txBody>
        </p:sp>
        <p:cxnSp>
          <p:nvCxnSpPr>
            <p:cNvPr id="44" name="Connecteur droit 43"/>
            <p:cNvCxnSpPr/>
            <p:nvPr/>
          </p:nvCxnSpPr>
          <p:spPr>
            <a:xfrm>
              <a:off x="5881268" y="3899817"/>
              <a:ext cx="293396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5" name="Image 44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3713" y="2418688"/>
              <a:ext cx="1310792" cy="1514944"/>
            </a:xfrm>
            <a:prstGeom prst="rect">
              <a:avLst/>
            </a:prstGeom>
          </p:spPr>
        </p:pic>
        <p:cxnSp>
          <p:nvCxnSpPr>
            <p:cNvPr id="46" name="Connecteur droit avec flèche 45"/>
            <p:cNvCxnSpPr/>
            <p:nvPr/>
          </p:nvCxnSpPr>
          <p:spPr>
            <a:xfrm flipH="1" flipV="1">
              <a:off x="1256249" y="7984882"/>
              <a:ext cx="160886" cy="241329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avec flèche 46"/>
            <p:cNvCxnSpPr/>
            <p:nvPr/>
          </p:nvCxnSpPr>
          <p:spPr>
            <a:xfrm flipH="1" flipV="1">
              <a:off x="2721842" y="7958993"/>
              <a:ext cx="160886" cy="241329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eur droit avec flèche 47"/>
            <p:cNvCxnSpPr/>
            <p:nvPr/>
          </p:nvCxnSpPr>
          <p:spPr>
            <a:xfrm flipH="1" flipV="1">
              <a:off x="4146063" y="7948819"/>
              <a:ext cx="162470" cy="241329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/>
            <p:cNvCxnSpPr/>
            <p:nvPr/>
          </p:nvCxnSpPr>
          <p:spPr>
            <a:xfrm flipV="1">
              <a:off x="592760" y="7117227"/>
              <a:ext cx="5902351" cy="2416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ZoneTexte 49"/>
            <p:cNvSpPr txBox="1"/>
            <p:nvPr/>
          </p:nvSpPr>
          <p:spPr>
            <a:xfrm rot="16200000">
              <a:off x="-340875" y="4423710"/>
              <a:ext cx="1815475" cy="278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 smtClean="0"/>
                <a:t>GFP-OFD1; </a:t>
              </a:r>
              <a:r>
                <a:rPr lang="fr-FR" sz="900" b="1" i="1" dirty="0" smtClean="0"/>
                <a:t>Centrin2 </a:t>
              </a:r>
              <a:r>
                <a:rPr lang="fr-FR" sz="900" b="1" dirty="0" smtClean="0"/>
                <a:t>RNAi</a:t>
              </a:r>
              <a:endParaRPr lang="fr-FR" sz="900" b="1" i="1" dirty="0"/>
            </a:p>
          </p:txBody>
        </p:sp>
        <p:sp>
          <p:nvSpPr>
            <p:cNvPr id="51" name="ZoneTexte 50"/>
            <p:cNvSpPr txBox="1"/>
            <p:nvPr/>
          </p:nvSpPr>
          <p:spPr>
            <a:xfrm rot="16200000">
              <a:off x="4233133" y="5982833"/>
              <a:ext cx="1659099" cy="278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 smtClean="0"/>
                <a:t>GFP-OFD1; Control</a:t>
              </a:r>
              <a:r>
                <a:rPr lang="fr-FR" sz="900" b="1" i="1" dirty="0" smtClean="0"/>
                <a:t> </a:t>
              </a:r>
              <a:r>
                <a:rPr lang="fr-FR" sz="900" b="1" dirty="0" smtClean="0"/>
                <a:t>RNAi</a:t>
              </a:r>
              <a:endParaRPr lang="fr-FR" sz="900" b="1" i="1" dirty="0"/>
            </a:p>
          </p:txBody>
        </p:sp>
        <p:sp>
          <p:nvSpPr>
            <p:cNvPr id="52" name="ZoneTexte 51"/>
            <p:cNvSpPr txBox="1"/>
            <p:nvPr/>
          </p:nvSpPr>
          <p:spPr>
            <a:xfrm rot="16200000">
              <a:off x="4205848" y="7649630"/>
              <a:ext cx="1707147" cy="278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 smtClean="0"/>
                <a:t>GFP-FOR20; Control RNAi</a:t>
              </a:r>
              <a:endParaRPr lang="fr-FR" sz="900" b="1" i="1" dirty="0"/>
            </a:p>
          </p:txBody>
        </p:sp>
        <p:sp>
          <p:nvSpPr>
            <p:cNvPr id="53" name="ZoneTexte 52"/>
            <p:cNvSpPr txBox="1"/>
            <p:nvPr/>
          </p:nvSpPr>
          <p:spPr>
            <a:xfrm rot="16200000">
              <a:off x="4148177" y="4346602"/>
              <a:ext cx="1815475" cy="278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 smtClean="0"/>
                <a:t>GFP-OFD1; Control RNAi</a:t>
              </a:r>
              <a:endParaRPr lang="fr-FR" sz="900" b="1" i="1" dirty="0"/>
            </a:p>
          </p:txBody>
        </p:sp>
        <p:sp>
          <p:nvSpPr>
            <p:cNvPr id="54" name="ZoneTexte 53"/>
            <p:cNvSpPr txBox="1"/>
            <p:nvPr/>
          </p:nvSpPr>
          <p:spPr>
            <a:xfrm>
              <a:off x="5369908" y="2167961"/>
              <a:ext cx="1048967" cy="34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 smtClean="0"/>
                <a:t>Merge</a:t>
              </a:r>
              <a:endParaRPr lang="fr-FR" sz="1400" b="1" dirty="0"/>
            </a:p>
          </p:txBody>
        </p:sp>
        <p:cxnSp>
          <p:nvCxnSpPr>
            <p:cNvPr id="6" name="Connecteur droit avec flèche 5"/>
            <p:cNvCxnSpPr/>
            <p:nvPr/>
          </p:nvCxnSpPr>
          <p:spPr>
            <a:xfrm flipH="1" flipV="1">
              <a:off x="4650992" y="3187375"/>
              <a:ext cx="160886" cy="241329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68"/>
            <p:cNvCxnSpPr/>
            <p:nvPr/>
          </p:nvCxnSpPr>
          <p:spPr>
            <a:xfrm flipV="1">
              <a:off x="580951" y="5536694"/>
              <a:ext cx="5902351" cy="2416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/>
            <p:cNvCxnSpPr/>
            <p:nvPr/>
          </p:nvCxnSpPr>
          <p:spPr>
            <a:xfrm flipV="1">
              <a:off x="591942" y="3931702"/>
              <a:ext cx="5902351" cy="2416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ZoneTexte 6"/>
            <p:cNvSpPr txBox="1"/>
            <p:nvPr/>
          </p:nvSpPr>
          <p:spPr>
            <a:xfrm rot="16200000">
              <a:off x="4094500" y="2802993"/>
              <a:ext cx="1919591" cy="278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 smtClean="0"/>
                <a:t>GFP-Centrin2; Control</a:t>
              </a:r>
              <a:r>
                <a:rPr lang="fr-FR" sz="900" b="1" i="1" dirty="0" smtClean="0"/>
                <a:t> </a:t>
              </a:r>
              <a:r>
                <a:rPr lang="fr-FR" sz="900" b="1" dirty="0" smtClean="0"/>
                <a:t>RNAi</a:t>
              </a:r>
              <a:endParaRPr lang="fr-FR" sz="900" b="1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23034899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39</Words>
  <Application>Microsoft Office PowerPoint</Application>
  <PresentationFormat>Format A4 (210 x 297 mm)</PresentationFormat>
  <Paragraphs>13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Equipe AMTassin</dc:creator>
  <cp:lastModifiedBy>Equipe AMTassin</cp:lastModifiedBy>
  <cp:revision>2</cp:revision>
  <dcterms:created xsi:type="dcterms:W3CDTF">2016-11-10T12:06:23Z</dcterms:created>
  <dcterms:modified xsi:type="dcterms:W3CDTF">2016-11-10T12:15:13Z</dcterms:modified>
</cp:coreProperties>
</file>