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50" d="100"/>
          <a:sy n="150" d="100"/>
        </p:scale>
        <p:origin x="-12" y="-13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9F5B-4DDC-4F92-9992-8804512A3FF2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AE09-EAD6-41EF-A425-6F24BC22AE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6267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9F5B-4DDC-4F92-9992-8804512A3FF2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AE09-EAD6-41EF-A425-6F24BC22AE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6168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9F5B-4DDC-4F92-9992-8804512A3FF2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AE09-EAD6-41EF-A425-6F24BC22AE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879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9F5B-4DDC-4F92-9992-8804512A3FF2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AE09-EAD6-41EF-A425-6F24BC22AE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232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9F5B-4DDC-4F92-9992-8804512A3FF2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AE09-EAD6-41EF-A425-6F24BC22AE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3903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9F5B-4DDC-4F92-9992-8804512A3FF2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AE09-EAD6-41EF-A425-6F24BC22AE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3734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9F5B-4DDC-4F92-9992-8804512A3FF2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AE09-EAD6-41EF-A425-6F24BC22AE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7647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9F5B-4DDC-4F92-9992-8804512A3FF2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AE09-EAD6-41EF-A425-6F24BC22AE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624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9F5B-4DDC-4F92-9992-8804512A3FF2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AE09-EAD6-41EF-A425-6F24BC22AE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431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9F5B-4DDC-4F92-9992-8804512A3FF2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AE09-EAD6-41EF-A425-6F24BC22AE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665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59F5B-4DDC-4F92-9992-8804512A3FF2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8AE09-EAD6-41EF-A425-6F24BC22AE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7695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59F5B-4DDC-4F92-9992-8804512A3FF2}" type="datetimeFigureOut">
              <a:rPr lang="fr-FR" smtClean="0"/>
              <a:t>10/11/2016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8AE09-EAD6-41EF-A425-6F24BC22AE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9412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>
            <a:grpSpLocks noChangeAspect="1"/>
          </p:cNvGrpSpPr>
          <p:nvPr/>
        </p:nvGrpSpPr>
        <p:grpSpPr>
          <a:xfrm>
            <a:off x="2198955" y="2384483"/>
            <a:ext cx="3060000" cy="2351401"/>
            <a:chOff x="2483768" y="1724916"/>
            <a:chExt cx="3573652" cy="2746107"/>
          </a:xfrm>
        </p:grpSpPr>
        <p:grpSp>
          <p:nvGrpSpPr>
            <p:cNvPr id="5" name="Groupe 23"/>
            <p:cNvGrpSpPr/>
            <p:nvPr/>
          </p:nvGrpSpPr>
          <p:grpSpPr>
            <a:xfrm>
              <a:off x="2483768" y="1724916"/>
              <a:ext cx="3573652" cy="2746107"/>
              <a:chOff x="2483768" y="1724916"/>
              <a:chExt cx="3573652" cy="2746107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2483768" y="1795301"/>
                <a:ext cx="3512976" cy="2675722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8" name="Picture 2" descr="C:\Users\hakim\Desktop\figure these\vfl3.3myc\cell1\RGB.ti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flipH="1">
                <a:off x="2487834" y="2022748"/>
                <a:ext cx="1353544" cy="2448272"/>
              </a:xfrm>
              <a:prstGeom prst="rect">
                <a:avLst/>
              </a:prstGeom>
              <a:noFill/>
            </p:spPr>
          </p:pic>
          <p:pic>
            <p:nvPicPr>
              <p:cNvPr id="9" name="Picture 6" descr="C:\Users\hakim\Desktop\figure these\vfl3.3myc\zp3.ti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flipH="1">
                <a:off x="5292080" y="1988840"/>
                <a:ext cx="648072" cy="2440310"/>
              </a:xfrm>
              <a:prstGeom prst="rect">
                <a:avLst/>
              </a:prstGeom>
              <a:noFill/>
              <a:ln w="12700">
                <a:solidFill>
                  <a:schemeClr val="bg1"/>
                </a:solidFill>
              </a:ln>
            </p:spPr>
          </p:pic>
          <p:pic>
            <p:nvPicPr>
              <p:cNvPr id="10" name="Picture 7" descr="C:\Users\hakim\Desktop\figure these\vfl3.3myc\zp1.tif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3851920" y="1988840"/>
                <a:ext cx="651410" cy="2440310"/>
              </a:xfrm>
              <a:prstGeom prst="rect">
                <a:avLst/>
              </a:prstGeom>
              <a:noFill/>
              <a:ln w="12700">
                <a:solidFill>
                  <a:schemeClr val="bg1"/>
                </a:solidFill>
              </a:ln>
            </p:spPr>
          </p:pic>
          <p:pic>
            <p:nvPicPr>
              <p:cNvPr id="11" name="Picture 8" descr="C:\Users\hakim\Desktop\figure these\vfl3.3myc\zp2.tif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flipH="1">
                <a:off x="4572000" y="1988840"/>
                <a:ext cx="639564" cy="2440310"/>
              </a:xfrm>
              <a:prstGeom prst="rect">
                <a:avLst/>
              </a:prstGeom>
              <a:noFill/>
              <a:ln w="12700">
                <a:solidFill>
                  <a:schemeClr val="bg1"/>
                </a:solidFill>
              </a:ln>
            </p:spPr>
          </p:pic>
          <p:sp>
            <p:nvSpPr>
              <p:cNvPr id="12" name="Rectangle 11"/>
              <p:cNvSpPr/>
              <p:nvPr/>
            </p:nvSpPr>
            <p:spPr>
              <a:xfrm>
                <a:off x="2987824" y="2636912"/>
                <a:ext cx="144016" cy="504056"/>
              </a:xfrm>
              <a:prstGeom prst="rect">
                <a:avLst/>
              </a:prstGeom>
              <a:noFill/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ZoneTexte 12"/>
              <p:cNvSpPr txBox="1"/>
              <p:nvPr/>
            </p:nvSpPr>
            <p:spPr>
              <a:xfrm>
                <a:off x="3720990" y="1724916"/>
                <a:ext cx="923018" cy="287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b="1" dirty="0" smtClean="0">
                    <a:solidFill>
                      <a:srgbClr val="3AE63E"/>
                    </a:solidFill>
                  </a:rPr>
                  <a:t>Basal body</a:t>
                </a:r>
                <a:endParaRPr lang="fr-FR" sz="1000" b="1" dirty="0">
                  <a:solidFill>
                    <a:srgbClr val="3AE63E"/>
                  </a:solidFill>
                </a:endParaRPr>
              </a:p>
            </p:txBody>
          </p:sp>
          <p:sp>
            <p:nvSpPr>
              <p:cNvPr id="14" name="ZoneTexte 13"/>
              <p:cNvSpPr txBox="1"/>
              <p:nvPr/>
            </p:nvSpPr>
            <p:spPr>
              <a:xfrm>
                <a:off x="4438275" y="1733304"/>
                <a:ext cx="997821" cy="287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b="1" dirty="0" smtClean="0">
                    <a:solidFill>
                      <a:srgbClr val="FF0000"/>
                    </a:solidFill>
                  </a:rPr>
                  <a:t>Myc-VFL3-3</a:t>
                </a:r>
                <a:endParaRPr lang="fr-FR" sz="10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5" name="ZoneTexte 14"/>
              <p:cNvSpPr txBox="1"/>
              <p:nvPr/>
            </p:nvSpPr>
            <p:spPr>
              <a:xfrm>
                <a:off x="5292080" y="1724916"/>
                <a:ext cx="765340" cy="287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b="1" dirty="0">
                    <a:solidFill>
                      <a:schemeClr val="bg1"/>
                    </a:solidFill>
                  </a:rPr>
                  <a:t>M</a:t>
                </a:r>
                <a:r>
                  <a:rPr lang="fr-FR" sz="1000" b="1" dirty="0" smtClean="0">
                    <a:solidFill>
                      <a:schemeClr val="bg1"/>
                    </a:solidFill>
                  </a:rPr>
                  <a:t>erge</a:t>
                </a:r>
                <a:endParaRPr lang="fr-FR" sz="10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ZoneTexte 15"/>
              <p:cNvSpPr txBox="1"/>
              <p:nvPr/>
            </p:nvSpPr>
            <p:spPr>
              <a:xfrm>
                <a:off x="4105427" y="4139861"/>
                <a:ext cx="53488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chemeClr val="bg1"/>
                    </a:solidFill>
                  </a:rPr>
                  <a:t>2</a:t>
                </a:r>
                <a:r>
                  <a:rPr lang="fr-FR" sz="900" b="1" dirty="0" smtClean="0">
                    <a:solidFill>
                      <a:schemeClr val="bg1"/>
                    </a:solidFill>
                  </a:rPr>
                  <a:t> µm</a:t>
                </a:r>
                <a:endParaRPr lang="fr-FR" sz="900" b="1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17" name="Connecteur droit 16"/>
              <p:cNvCxnSpPr/>
              <p:nvPr/>
            </p:nvCxnSpPr>
            <p:spPr>
              <a:xfrm>
                <a:off x="4277618" y="4377804"/>
                <a:ext cx="181756" cy="0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/>
              <p:cNvCxnSpPr/>
              <p:nvPr/>
            </p:nvCxnSpPr>
            <p:spPr>
              <a:xfrm flipV="1">
                <a:off x="3519829" y="4398990"/>
                <a:ext cx="223754" cy="1658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ZoneTexte 18"/>
              <p:cNvSpPr txBox="1"/>
              <p:nvPr/>
            </p:nvSpPr>
            <p:spPr>
              <a:xfrm>
                <a:off x="3376430" y="4142681"/>
                <a:ext cx="620314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 smtClean="0">
                    <a:solidFill>
                      <a:schemeClr val="bg1"/>
                    </a:solidFill>
                  </a:rPr>
                  <a:t>10 µm</a:t>
                </a:r>
                <a:endParaRPr lang="fr-FR" sz="9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" name="ZoneTexte 5"/>
            <p:cNvSpPr txBox="1"/>
            <p:nvPr/>
          </p:nvSpPr>
          <p:spPr>
            <a:xfrm>
              <a:off x="2898564" y="1735312"/>
              <a:ext cx="765340" cy="287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b="1" dirty="0">
                  <a:solidFill>
                    <a:schemeClr val="bg1"/>
                  </a:solidFill>
                </a:rPr>
                <a:t>M</a:t>
              </a:r>
              <a:r>
                <a:rPr lang="fr-FR" sz="1000" b="1" dirty="0" smtClean="0">
                  <a:solidFill>
                    <a:schemeClr val="bg1"/>
                  </a:solidFill>
                </a:rPr>
                <a:t>erge</a:t>
              </a:r>
              <a:endParaRPr lang="fr-FR" sz="1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594363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9</Words>
  <Application>Microsoft Office PowerPoint</Application>
  <PresentationFormat>Format A4 (210 x 297 mm)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Equipe AMTassin</dc:creator>
  <cp:lastModifiedBy>Equipe AMTassin</cp:lastModifiedBy>
  <cp:revision>4</cp:revision>
  <dcterms:created xsi:type="dcterms:W3CDTF">2016-11-10T12:30:17Z</dcterms:created>
  <dcterms:modified xsi:type="dcterms:W3CDTF">2016-11-10T13:20:23Z</dcterms:modified>
</cp:coreProperties>
</file>