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9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&lt;5 years age group</a:t>
            </a:r>
            <a:endParaRPr lang="en-GB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560129331079624E-2"/>
          <c:y val="0.14652837227127485"/>
          <c:w val="0.89459042802276745"/>
          <c:h val="0.66418358484555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figures!$J$5</c:f>
              <c:strCache>
                <c:ptCount val="1"/>
                <c:pt idx="0">
                  <c:v>Marani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Sheet2!$G$4:$G$18</c:f>
                <c:numCache>
                  <c:formatCode>General</c:formatCode>
                  <c:ptCount val="15"/>
                  <c:pt idx="0">
                    <c:v>3.9997010787594711E-2</c:v>
                  </c:pt>
                  <c:pt idx="1">
                    <c:v>3.800216791606751E-2</c:v>
                  </c:pt>
                  <c:pt idx="2">
                    <c:v>4.8333134567270362E-2</c:v>
                  </c:pt>
                  <c:pt idx="3">
                    <c:v>5.486187200597515E-2</c:v>
                  </c:pt>
                  <c:pt idx="4">
                    <c:v>4.3074057145955941E-2</c:v>
                  </c:pt>
                  <c:pt idx="5">
                    <c:v>4.1931652758799537E-2</c:v>
                  </c:pt>
                  <c:pt idx="6">
                    <c:v>4.9928071896662179E-2</c:v>
                  </c:pt>
                  <c:pt idx="7">
                    <c:v>3.4127908553391623E-2</c:v>
                  </c:pt>
                  <c:pt idx="8">
                    <c:v>3.2327668103344538E-2</c:v>
                  </c:pt>
                  <c:pt idx="9">
                    <c:v>2.7564562018187813E-2</c:v>
                  </c:pt>
                  <c:pt idx="10">
                    <c:v>4.1442427125993483E-2</c:v>
                  </c:pt>
                  <c:pt idx="11">
                    <c:v>4.393799027005426E-2</c:v>
                  </c:pt>
                  <c:pt idx="12">
                    <c:v>3.6926025379814709E-2</c:v>
                  </c:pt>
                  <c:pt idx="13">
                    <c:v>3.0092895019140555E-2</c:v>
                  </c:pt>
                  <c:pt idx="14">
                    <c:v>3.7137333131852648E-2</c:v>
                  </c:pt>
                </c:numCache>
              </c:numRef>
            </c:plus>
            <c:minus>
              <c:numRef>
                <c:f>Sheet2!$G$4:$G$18</c:f>
                <c:numCache>
                  <c:formatCode>General</c:formatCode>
                  <c:ptCount val="15"/>
                  <c:pt idx="0">
                    <c:v>3.9997010787594711E-2</c:v>
                  </c:pt>
                  <c:pt idx="1">
                    <c:v>3.800216791606751E-2</c:v>
                  </c:pt>
                  <c:pt idx="2">
                    <c:v>4.8333134567270362E-2</c:v>
                  </c:pt>
                  <c:pt idx="3">
                    <c:v>5.486187200597515E-2</c:v>
                  </c:pt>
                  <c:pt idx="4">
                    <c:v>4.3074057145955941E-2</c:v>
                  </c:pt>
                  <c:pt idx="5">
                    <c:v>4.1931652758799537E-2</c:v>
                  </c:pt>
                  <c:pt idx="6">
                    <c:v>4.9928071896662179E-2</c:v>
                  </c:pt>
                  <c:pt idx="7">
                    <c:v>3.4127908553391623E-2</c:v>
                  </c:pt>
                  <c:pt idx="8">
                    <c:v>3.2327668103344538E-2</c:v>
                  </c:pt>
                  <c:pt idx="9">
                    <c:v>2.7564562018187813E-2</c:v>
                  </c:pt>
                  <c:pt idx="10">
                    <c:v>4.1442427125993483E-2</c:v>
                  </c:pt>
                  <c:pt idx="11">
                    <c:v>4.393799027005426E-2</c:v>
                  </c:pt>
                  <c:pt idx="12">
                    <c:v>3.6926025379814709E-2</c:v>
                  </c:pt>
                  <c:pt idx="13">
                    <c:v>3.0092895019140555E-2</c:v>
                  </c:pt>
                  <c:pt idx="14">
                    <c:v>3.7137333131852648E-2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figures!$I$6:$I$20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figures!$J$6:$J$20</c:f>
              <c:numCache>
                <c:formatCode>General</c:formatCode>
                <c:ptCount val="15"/>
                <c:pt idx="0">
                  <c:v>0.27800829875518673</c:v>
                </c:pt>
                <c:pt idx="1">
                  <c:v>0.32764505119453924</c:v>
                </c:pt>
                <c:pt idx="2">
                  <c:v>0.38144329896907214</c:v>
                </c:pt>
                <c:pt idx="3">
                  <c:v>0.32500000000000001</c:v>
                </c:pt>
                <c:pt idx="4">
                  <c:v>0.26368159203980102</c:v>
                </c:pt>
                <c:pt idx="5">
                  <c:v>0.20338983050847459</c:v>
                </c:pt>
                <c:pt idx="6">
                  <c:v>0.22180451127819548</c:v>
                </c:pt>
                <c:pt idx="7">
                  <c:v>0.15632183908045977</c:v>
                </c:pt>
                <c:pt idx="8">
                  <c:v>0.1875</c:v>
                </c:pt>
                <c:pt idx="9">
                  <c:v>0.15695067264573992</c:v>
                </c:pt>
                <c:pt idx="10">
                  <c:v>0.25874125874125875</c:v>
                </c:pt>
                <c:pt idx="11">
                  <c:v>0.22318840579710145</c:v>
                </c:pt>
                <c:pt idx="12">
                  <c:v>0.19080459770114944</c:v>
                </c:pt>
                <c:pt idx="13">
                  <c:v>0.11294117647058824</c:v>
                </c:pt>
                <c:pt idx="14">
                  <c:v>0.15718157181571815</c:v>
                </c:pt>
              </c:numCache>
            </c:numRef>
          </c:val>
        </c:ser>
        <c:ser>
          <c:idx val="1"/>
          <c:order val="1"/>
          <c:tx>
            <c:strRef>
              <c:f>figures!$K$5</c:f>
              <c:strCache>
                <c:ptCount val="1"/>
                <c:pt idx="0">
                  <c:v>Iguhu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Sheet2!$N$4:$N$18</c:f>
                <c:numCache>
                  <c:formatCode>General</c:formatCode>
                  <c:ptCount val="15"/>
                  <c:pt idx="0">
                    <c:v>2.8820267991557569E-2</c:v>
                  </c:pt>
                  <c:pt idx="1">
                    <c:v>3.4059353477470217E-2</c:v>
                  </c:pt>
                  <c:pt idx="2">
                    <c:v>4.2293308228010328E-2</c:v>
                  </c:pt>
                  <c:pt idx="3">
                    <c:v>6.023644125033522E-2</c:v>
                  </c:pt>
                  <c:pt idx="4">
                    <c:v>4.9507966237828348E-2</c:v>
                  </c:pt>
                  <c:pt idx="5">
                    <c:v>4.9844885647703993E-2</c:v>
                  </c:pt>
                  <c:pt idx="6">
                    <c:v>4.6279721464349145E-2</c:v>
                  </c:pt>
                  <c:pt idx="7">
                    <c:v>3.8412430936950293E-2</c:v>
                  </c:pt>
                  <c:pt idx="8">
                    <c:v>3.454716770035577E-2</c:v>
                  </c:pt>
                  <c:pt idx="9">
                    <c:v>2.8849932388946838E-2</c:v>
                  </c:pt>
                  <c:pt idx="10">
                    <c:v>3.0662034760012509E-2</c:v>
                  </c:pt>
                  <c:pt idx="11">
                    <c:v>3.001147278047912E-2</c:v>
                  </c:pt>
                  <c:pt idx="12">
                    <c:v>3.1222939115891444E-2</c:v>
                  </c:pt>
                  <c:pt idx="13">
                    <c:v>2.2887517309090298E-2</c:v>
                  </c:pt>
                  <c:pt idx="14">
                    <c:v>3.4755317212688173E-2</c:v>
                  </c:pt>
                </c:numCache>
              </c:numRef>
            </c:plus>
            <c:minus>
              <c:numRef>
                <c:f>Sheet2!$N$4:$N$18</c:f>
                <c:numCache>
                  <c:formatCode>General</c:formatCode>
                  <c:ptCount val="15"/>
                  <c:pt idx="0">
                    <c:v>2.8820267991557569E-2</c:v>
                  </c:pt>
                  <c:pt idx="1">
                    <c:v>3.4059353477470217E-2</c:v>
                  </c:pt>
                  <c:pt idx="2">
                    <c:v>4.2293308228010328E-2</c:v>
                  </c:pt>
                  <c:pt idx="3">
                    <c:v>6.023644125033522E-2</c:v>
                  </c:pt>
                  <c:pt idx="4">
                    <c:v>4.9507966237828348E-2</c:v>
                  </c:pt>
                  <c:pt idx="5">
                    <c:v>4.9844885647703993E-2</c:v>
                  </c:pt>
                  <c:pt idx="6">
                    <c:v>4.6279721464349145E-2</c:v>
                  </c:pt>
                  <c:pt idx="7">
                    <c:v>3.8412430936950293E-2</c:v>
                  </c:pt>
                  <c:pt idx="8">
                    <c:v>3.454716770035577E-2</c:v>
                  </c:pt>
                  <c:pt idx="9">
                    <c:v>2.8849932388946838E-2</c:v>
                  </c:pt>
                  <c:pt idx="10">
                    <c:v>3.0662034760012509E-2</c:v>
                  </c:pt>
                  <c:pt idx="11">
                    <c:v>3.001147278047912E-2</c:v>
                  </c:pt>
                  <c:pt idx="12">
                    <c:v>3.1222939115891444E-2</c:v>
                  </c:pt>
                  <c:pt idx="13">
                    <c:v>2.2887517309090298E-2</c:v>
                  </c:pt>
                  <c:pt idx="14">
                    <c:v>3.4755317212688173E-2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figures!$I$6:$I$20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figures!$K$6:$K$20</c:f>
              <c:numCache>
                <c:formatCode>General</c:formatCode>
                <c:ptCount val="15"/>
                <c:pt idx="0">
                  <c:v>0.45065502183406114</c:v>
                </c:pt>
                <c:pt idx="1">
                  <c:v>0.39443742098609358</c:v>
                </c:pt>
                <c:pt idx="2">
                  <c:v>0.35699797160243407</c:v>
                </c:pt>
                <c:pt idx="3">
                  <c:v>0.46007604562737642</c:v>
                </c:pt>
                <c:pt idx="4">
                  <c:v>0.34463276836158191</c:v>
                </c:pt>
                <c:pt idx="5">
                  <c:v>0.34005763688760809</c:v>
                </c:pt>
                <c:pt idx="6">
                  <c:v>0.31347150259067358</c:v>
                </c:pt>
                <c:pt idx="7">
                  <c:v>0.2299349240780911</c:v>
                </c:pt>
                <c:pt idx="8">
                  <c:v>0.2</c:v>
                </c:pt>
                <c:pt idx="9">
                  <c:v>0.17024539877300612</c:v>
                </c:pt>
                <c:pt idx="10">
                  <c:v>0.14342629482071714</c:v>
                </c:pt>
                <c:pt idx="11">
                  <c:v>0.15342960288808663</c:v>
                </c:pt>
                <c:pt idx="12">
                  <c:v>0.26149802890932983</c:v>
                </c:pt>
                <c:pt idx="13">
                  <c:v>0.1737891737891738</c:v>
                </c:pt>
                <c:pt idx="14">
                  <c:v>0.21348314606741572</c:v>
                </c:pt>
              </c:numCache>
            </c:numRef>
          </c:val>
        </c:ser>
        <c:ser>
          <c:idx val="2"/>
          <c:order val="2"/>
          <c:tx>
            <c:strRef>
              <c:f>figures!$L$5</c:f>
              <c:strCache>
                <c:ptCount val="1"/>
                <c:pt idx="0">
                  <c:v>Kombewa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Sheet2!$S$4:$S$18</c:f>
                <c:numCache>
                  <c:formatCode>General</c:formatCode>
                  <c:ptCount val="15"/>
                  <c:pt idx="0">
                    <c:v>3.9735707095810646E-2</c:v>
                  </c:pt>
                  <c:pt idx="1">
                    <c:v>5.3848056715260453E-2</c:v>
                  </c:pt>
                  <c:pt idx="2">
                    <c:v>7.6085273693491828E-2</c:v>
                  </c:pt>
                  <c:pt idx="3">
                    <c:v>8.0002886200517154E-2</c:v>
                  </c:pt>
                  <c:pt idx="4">
                    <c:v>9.1753474712260003E-2</c:v>
                  </c:pt>
                  <c:pt idx="5">
                    <c:v>6.3678229110632312E-2</c:v>
                  </c:pt>
                  <c:pt idx="6">
                    <c:v>7.6902131085126502E-2</c:v>
                  </c:pt>
                  <c:pt idx="7">
                    <c:v>6.358923739521756E-2</c:v>
                  </c:pt>
                  <c:pt idx="8">
                    <c:v>5.3153268296078339E-2</c:v>
                  </c:pt>
                  <c:pt idx="9">
                    <c:v>5.9554105684579528E-2</c:v>
                  </c:pt>
                  <c:pt idx="10">
                    <c:v>7.0928099823718574E-2</c:v>
                  </c:pt>
                  <c:pt idx="11">
                    <c:v>6.0854002933606509E-2</c:v>
                  </c:pt>
                  <c:pt idx="12">
                    <c:v>5.2083090250705809E-2</c:v>
                  </c:pt>
                  <c:pt idx="13">
                    <c:v>5.5045470640316639E-2</c:v>
                  </c:pt>
                  <c:pt idx="14">
                    <c:v>5.7903583654209174E-2</c:v>
                  </c:pt>
                </c:numCache>
              </c:numRef>
            </c:plus>
            <c:minus>
              <c:numRef>
                <c:f>Sheet2!$S$4:$S$18</c:f>
                <c:numCache>
                  <c:formatCode>General</c:formatCode>
                  <c:ptCount val="15"/>
                  <c:pt idx="0">
                    <c:v>3.9735707095810646E-2</c:v>
                  </c:pt>
                  <c:pt idx="1">
                    <c:v>5.3848056715260453E-2</c:v>
                  </c:pt>
                  <c:pt idx="2">
                    <c:v>7.6085273693491828E-2</c:v>
                  </c:pt>
                  <c:pt idx="3">
                    <c:v>8.0002886200517154E-2</c:v>
                  </c:pt>
                  <c:pt idx="4">
                    <c:v>9.1753474712260003E-2</c:v>
                  </c:pt>
                  <c:pt idx="5">
                    <c:v>6.3678229110632312E-2</c:v>
                  </c:pt>
                  <c:pt idx="6">
                    <c:v>7.6902131085126502E-2</c:v>
                  </c:pt>
                  <c:pt idx="7">
                    <c:v>6.358923739521756E-2</c:v>
                  </c:pt>
                  <c:pt idx="8">
                    <c:v>5.3153268296078339E-2</c:v>
                  </c:pt>
                  <c:pt idx="9">
                    <c:v>5.9554105684579528E-2</c:v>
                  </c:pt>
                  <c:pt idx="10">
                    <c:v>7.0928099823718574E-2</c:v>
                  </c:pt>
                  <c:pt idx="11">
                    <c:v>6.0854002933606509E-2</c:v>
                  </c:pt>
                  <c:pt idx="12">
                    <c:v>5.2083090250705809E-2</c:v>
                  </c:pt>
                  <c:pt idx="13">
                    <c:v>5.5045470640316639E-2</c:v>
                  </c:pt>
                  <c:pt idx="14">
                    <c:v>5.7903583654209174E-2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figures!$I$6:$I$20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figures!$L$6:$L$20</c:f>
              <c:numCache>
                <c:formatCode>General</c:formatCode>
                <c:ptCount val="15"/>
                <c:pt idx="0">
                  <c:v>0.39414802065404475</c:v>
                </c:pt>
                <c:pt idx="1">
                  <c:v>0.46969696969696972</c:v>
                </c:pt>
                <c:pt idx="2">
                  <c:v>0.35526315789473684</c:v>
                </c:pt>
                <c:pt idx="3">
                  <c:v>0.39160839160839161</c:v>
                </c:pt>
                <c:pt idx="4">
                  <c:v>0.39449541284403672</c:v>
                </c:pt>
                <c:pt idx="5">
                  <c:v>0.23837209302325582</c:v>
                </c:pt>
                <c:pt idx="6">
                  <c:v>0.52469135802469136</c:v>
                </c:pt>
                <c:pt idx="7">
                  <c:v>0.47679324894514769</c:v>
                </c:pt>
                <c:pt idx="8">
                  <c:v>0.41033434650455924</c:v>
                </c:pt>
                <c:pt idx="9">
                  <c:v>0.27102803738317754</c:v>
                </c:pt>
                <c:pt idx="10">
                  <c:v>0.29559748427672955</c:v>
                </c:pt>
                <c:pt idx="11">
                  <c:v>0.37448559670781895</c:v>
                </c:pt>
                <c:pt idx="12">
                  <c:v>0.36969696969696969</c:v>
                </c:pt>
                <c:pt idx="13">
                  <c:v>0.44408945686900958</c:v>
                </c:pt>
                <c:pt idx="14">
                  <c:v>0.42499999999999999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737688"/>
        <c:axId val="242738080"/>
      </c:barChart>
      <c:dateAx>
        <c:axId val="24273768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738080"/>
        <c:crosses val="autoZero"/>
        <c:auto val="1"/>
        <c:lblOffset val="100"/>
        <c:baseTimeUnit val="months"/>
      </c:dateAx>
      <c:valAx>
        <c:axId val="2427380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737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497822063524705"/>
          <c:y val="0.11160460984083059"/>
          <c:w val="0.39320678974488982"/>
          <c:h val="6.66671229058620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US" sz="9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age groups</a:t>
            </a:r>
            <a:endParaRPr lang="en-US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6266943904739183"/>
          <c:y val="1.22324198294909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6308302371294499E-2"/>
          <c:y val="0.15938843037826753"/>
          <c:w val="0.88194566588267376"/>
          <c:h val="0.592278036160445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figures!$D$5</c:f>
              <c:strCache>
                <c:ptCount val="1"/>
                <c:pt idx="0">
                  <c:v>Marani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BARS ALL'!$E$4:$E$18</c:f>
                <c:numCache>
                  <c:formatCode>General</c:formatCode>
                  <c:ptCount val="15"/>
                  <c:pt idx="0">
                    <c:v>2.4671085330765577E-2</c:v>
                  </c:pt>
                  <c:pt idx="1">
                    <c:v>2.3597591519300534E-2</c:v>
                  </c:pt>
                  <c:pt idx="2">
                    <c:v>2.768813001980033E-2</c:v>
                  </c:pt>
                  <c:pt idx="3">
                    <c:v>3.0650729523646249E-2</c:v>
                  </c:pt>
                  <c:pt idx="4">
                    <c:v>2.7770634264223912E-2</c:v>
                  </c:pt>
                  <c:pt idx="5">
                    <c:v>2.804959262458517E-2</c:v>
                  </c:pt>
                  <c:pt idx="6">
                    <c:v>2.9567639772728992E-2</c:v>
                  </c:pt>
                  <c:pt idx="7">
                    <c:v>2.274083520567741E-2</c:v>
                  </c:pt>
                  <c:pt idx="8">
                    <c:v>2.2674205333545892E-2</c:v>
                  </c:pt>
                  <c:pt idx="9">
                    <c:v>2.0044583495523335E-2</c:v>
                  </c:pt>
                  <c:pt idx="10">
                    <c:v>2.8577007118450806E-2</c:v>
                  </c:pt>
                  <c:pt idx="11">
                    <c:v>2.7249442251414534E-2</c:v>
                  </c:pt>
                  <c:pt idx="12">
                    <c:v>2.434776991461847E-2</c:v>
                  </c:pt>
                  <c:pt idx="13">
                    <c:v>2.0261942132379338E-2</c:v>
                  </c:pt>
                  <c:pt idx="14">
                    <c:v>2.5777432640598084E-2</c:v>
                  </c:pt>
                </c:numCache>
              </c:numRef>
            </c:plus>
            <c:minus>
              <c:numRef>
                <c:f>'ERROR BARS ALL'!$E$4:$E$18</c:f>
                <c:numCache>
                  <c:formatCode>General</c:formatCode>
                  <c:ptCount val="15"/>
                  <c:pt idx="0">
                    <c:v>2.4671085330765577E-2</c:v>
                  </c:pt>
                  <c:pt idx="1">
                    <c:v>2.3597591519300534E-2</c:v>
                  </c:pt>
                  <c:pt idx="2">
                    <c:v>2.768813001980033E-2</c:v>
                  </c:pt>
                  <c:pt idx="3">
                    <c:v>3.0650729523646249E-2</c:v>
                  </c:pt>
                  <c:pt idx="4">
                    <c:v>2.7770634264223912E-2</c:v>
                  </c:pt>
                  <c:pt idx="5">
                    <c:v>2.804959262458517E-2</c:v>
                  </c:pt>
                  <c:pt idx="6">
                    <c:v>2.9567639772728992E-2</c:v>
                  </c:pt>
                  <c:pt idx="7">
                    <c:v>2.274083520567741E-2</c:v>
                  </c:pt>
                  <c:pt idx="8">
                    <c:v>2.2674205333545892E-2</c:v>
                  </c:pt>
                  <c:pt idx="9">
                    <c:v>2.0044583495523335E-2</c:v>
                  </c:pt>
                  <c:pt idx="10">
                    <c:v>2.8577007118450806E-2</c:v>
                  </c:pt>
                  <c:pt idx="11">
                    <c:v>2.7249442251414534E-2</c:v>
                  </c:pt>
                  <c:pt idx="12">
                    <c:v>2.434776991461847E-2</c:v>
                  </c:pt>
                  <c:pt idx="13">
                    <c:v>2.0261942132379338E-2</c:v>
                  </c:pt>
                  <c:pt idx="14">
                    <c:v>2.5777432640598084E-2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figures!$C$6:$C$20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figures!$D$6:$D$20</c:f>
              <c:numCache>
                <c:formatCode>General</c:formatCode>
                <c:ptCount val="15"/>
                <c:pt idx="0">
                  <c:v>0.33070866141732286</c:v>
                </c:pt>
                <c:pt idx="1">
                  <c:v>0.35073201782304264</c:v>
                </c:pt>
                <c:pt idx="2">
                  <c:v>0.35961871750433277</c:v>
                </c:pt>
                <c:pt idx="3">
                  <c:v>0.37172774869109948</c:v>
                </c:pt>
                <c:pt idx="4">
                  <c:v>0.26618705035971224</c:v>
                </c:pt>
                <c:pt idx="5">
                  <c:v>0.24613686534216336</c:v>
                </c:pt>
                <c:pt idx="6">
                  <c:v>0.22697795071335927</c:v>
                </c:pt>
                <c:pt idx="7">
                  <c:v>0.18032786885245902</c:v>
                </c:pt>
                <c:pt idx="8">
                  <c:v>0.2267175572519084</c:v>
                </c:pt>
                <c:pt idx="9">
                  <c:v>0.2128589263420724</c:v>
                </c:pt>
                <c:pt idx="10">
                  <c:v>0.3049147442326981</c:v>
                </c:pt>
                <c:pt idx="11">
                  <c:v>0.28353948620361563</c:v>
                </c:pt>
                <c:pt idx="12">
                  <c:v>0.24813895781637718</c:v>
                </c:pt>
                <c:pt idx="13">
                  <c:v>0.15321252059308071</c:v>
                </c:pt>
                <c:pt idx="14">
                  <c:v>0.22971652003910067</c:v>
                </c:pt>
              </c:numCache>
            </c:numRef>
          </c:val>
        </c:ser>
        <c:ser>
          <c:idx val="1"/>
          <c:order val="1"/>
          <c:tx>
            <c:strRef>
              <c:f>figures!$E$5</c:f>
              <c:strCache>
                <c:ptCount val="1"/>
                <c:pt idx="0">
                  <c:v>Iguhu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BARS ALL'!$J$4:$J$18</c:f>
                <c:numCache>
                  <c:formatCode>General</c:formatCode>
                  <c:ptCount val="15"/>
                  <c:pt idx="0">
                    <c:v>1.7624823191523337E-2</c:v>
                  </c:pt>
                  <c:pt idx="1">
                    <c:v>2.1343089077990686E-2</c:v>
                  </c:pt>
                  <c:pt idx="2">
                    <c:v>2.4934360612344889E-2</c:v>
                  </c:pt>
                  <c:pt idx="3">
                    <c:v>3.590336128817382E-2</c:v>
                  </c:pt>
                  <c:pt idx="4">
                    <c:v>2.8307767859446806E-2</c:v>
                  </c:pt>
                  <c:pt idx="5">
                    <c:v>2.9248556078819214E-2</c:v>
                  </c:pt>
                  <c:pt idx="6">
                    <c:v>3.2576479941876527E-2</c:v>
                  </c:pt>
                  <c:pt idx="7">
                    <c:v>2.3658541005311378E-2</c:v>
                  </c:pt>
                  <c:pt idx="8">
                    <c:v>2.2165639815962531E-2</c:v>
                  </c:pt>
                  <c:pt idx="9">
                    <c:v>2.0025580808830983E-2</c:v>
                  </c:pt>
                  <c:pt idx="10">
                    <c:v>2.0396994338345079E-2</c:v>
                  </c:pt>
                  <c:pt idx="11">
                    <c:v>1.7700423415804908E-2</c:v>
                  </c:pt>
                  <c:pt idx="12">
                    <c:v>1.9807666687938024E-2</c:v>
                  </c:pt>
                  <c:pt idx="13">
                    <c:v>1.5903769530404267E-2</c:v>
                  </c:pt>
                  <c:pt idx="14">
                    <c:v>2.4285980367835039E-2</c:v>
                  </c:pt>
                </c:numCache>
              </c:numRef>
            </c:plus>
            <c:minus>
              <c:numRef>
                <c:f>'ERROR BARS ALL'!$J$4:$J$18</c:f>
                <c:numCache>
                  <c:formatCode>General</c:formatCode>
                  <c:ptCount val="15"/>
                  <c:pt idx="0">
                    <c:v>1.7624823191523337E-2</c:v>
                  </c:pt>
                  <c:pt idx="1">
                    <c:v>2.1343089077990686E-2</c:v>
                  </c:pt>
                  <c:pt idx="2">
                    <c:v>2.4934360612344889E-2</c:v>
                  </c:pt>
                  <c:pt idx="3">
                    <c:v>3.590336128817382E-2</c:v>
                  </c:pt>
                  <c:pt idx="4">
                    <c:v>2.8307767859446806E-2</c:v>
                  </c:pt>
                  <c:pt idx="5">
                    <c:v>2.9248556078819214E-2</c:v>
                  </c:pt>
                  <c:pt idx="6">
                    <c:v>3.2576479941876527E-2</c:v>
                  </c:pt>
                  <c:pt idx="7">
                    <c:v>2.3658541005311378E-2</c:v>
                  </c:pt>
                  <c:pt idx="8">
                    <c:v>2.2165639815962531E-2</c:v>
                  </c:pt>
                  <c:pt idx="9">
                    <c:v>2.0025580808830983E-2</c:v>
                  </c:pt>
                  <c:pt idx="10">
                    <c:v>2.0396994338345079E-2</c:v>
                  </c:pt>
                  <c:pt idx="11">
                    <c:v>1.7700423415804908E-2</c:v>
                  </c:pt>
                  <c:pt idx="12">
                    <c:v>1.9807666687938024E-2</c:v>
                  </c:pt>
                  <c:pt idx="13">
                    <c:v>1.5903769530404267E-2</c:v>
                  </c:pt>
                  <c:pt idx="14">
                    <c:v>2.4285980367835039E-2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figures!$C$6:$C$20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figures!$E$6:$E$20</c:f>
              <c:numCache>
                <c:formatCode>General</c:formatCode>
                <c:ptCount val="15"/>
                <c:pt idx="0">
                  <c:v>0.33671252715423605</c:v>
                </c:pt>
                <c:pt idx="1">
                  <c:v>0.32063146434403922</c:v>
                </c:pt>
                <c:pt idx="2">
                  <c:v>0.3101361573373676</c:v>
                </c:pt>
                <c:pt idx="3">
                  <c:v>0.38122332859174962</c:v>
                </c:pt>
                <c:pt idx="4">
                  <c:v>0.28024819027921405</c:v>
                </c:pt>
                <c:pt idx="5">
                  <c:v>0.2803532008830022</c:v>
                </c:pt>
                <c:pt idx="6">
                  <c:v>0.3423312883435583</c:v>
                </c:pt>
                <c:pt idx="7">
                  <c:v>0.20535714285714285</c:v>
                </c:pt>
                <c:pt idx="8">
                  <c:v>0.20127287191726331</c:v>
                </c:pt>
                <c:pt idx="9">
                  <c:v>0.18296089385474859</c:v>
                </c:pt>
                <c:pt idx="10">
                  <c:v>0.15840779853777417</c:v>
                </c:pt>
                <c:pt idx="11">
                  <c:v>0.13714679531357685</c:v>
                </c:pt>
                <c:pt idx="12">
                  <c:v>0.24178272980501392</c:v>
                </c:pt>
                <c:pt idx="13">
                  <c:v>0.17633726201269265</c:v>
                </c:pt>
                <c:pt idx="14">
                  <c:v>0.23793395427603725</c:v>
                </c:pt>
              </c:numCache>
            </c:numRef>
          </c:val>
        </c:ser>
        <c:ser>
          <c:idx val="2"/>
          <c:order val="2"/>
          <c:tx>
            <c:strRef>
              <c:f>figures!$F$5</c:f>
              <c:strCache>
                <c:ptCount val="1"/>
                <c:pt idx="0">
                  <c:v>Kombewa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BARS ALL'!$O$4:$O$18</c:f>
                <c:numCache>
                  <c:formatCode>General</c:formatCode>
                  <c:ptCount val="15"/>
                  <c:pt idx="0">
                    <c:v>2.4372819320851256E-2</c:v>
                  </c:pt>
                  <c:pt idx="1">
                    <c:v>2.7918542128318451E-2</c:v>
                  </c:pt>
                  <c:pt idx="2">
                    <c:v>3.3881739021110996E-2</c:v>
                  </c:pt>
                  <c:pt idx="3">
                    <c:v>3.2873697381576396E-2</c:v>
                  </c:pt>
                  <c:pt idx="4">
                    <c:v>3.8449266016881964E-2</c:v>
                  </c:pt>
                  <c:pt idx="5">
                    <c:v>2.8166014109897976E-2</c:v>
                  </c:pt>
                  <c:pt idx="6">
                    <c:v>4.3302451780861242E-2</c:v>
                  </c:pt>
                  <c:pt idx="7">
                    <c:v>3.6023733846968338E-2</c:v>
                  </c:pt>
                  <c:pt idx="8">
                    <c:v>3.2688711671753391E-2</c:v>
                  </c:pt>
                  <c:pt idx="9">
                    <c:v>3.4159400108775231E-2</c:v>
                  </c:pt>
                  <c:pt idx="10">
                    <c:v>3.9360647840678047E-2</c:v>
                  </c:pt>
                  <c:pt idx="11">
                    <c:v>3.6265813966408524E-2</c:v>
                  </c:pt>
                  <c:pt idx="12">
                    <c:v>3.1271066464239258E-2</c:v>
                  </c:pt>
                  <c:pt idx="13">
                    <c:v>3.3525322879697887E-2</c:v>
                  </c:pt>
                  <c:pt idx="14">
                    <c:v>3.4978418594951266E-2</c:v>
                  </c:pt>
                </c:numCache>
              </c:numRef>
            </c:plus>
            <c:minus>
              <c:numRef>
                <c:f>'ERROR BARS ALL'!$O$4:$O$18</c:f>
                <c:numCache>
                  <c:formatCode>General</c:formatCode>
                  <c:ptCount val="15"/>
                  <c:pt idx="0">
                    <c:v>2.4372819320851256E-2</c:v>
                  </c:pt>
                  <c:pt idx="1">
                    <c:v>2.7918542128318451E-2</c:v>
                  </c:pt>
                  <c:pt idx="2">
                    <c:v>3.3881739021110996E-2</c:v>
                  </c:pt>
                  <c:pt idx="3">
                    <c:v>3.2873697381576396E-2</c:v>
                  </c:pt>
                  <c:pt idx="4">
                    <c:v>3.8449266016881964E-2</c:v>
                  </c:pt>
                  <c:pt idx="5">
                    <c:v>2.8166014109897976E-2</c:v>
                  </c:pt>
                  <c:pt idx="6">
                    <c:v>4.3302451780861242E-2</c:v>
                  </c:pt>
                  <c:pt idx="7">
                    <c:v>3.6023733846968338E-2</c:v>
                  </c:pt>
                  <c:pt idx="8">
                    <c:v>3.2688711671753391E-2</c:v>
                  </c:pt>
                  <c:pt idx="9">
                    <c:v>3.4159400108775231E-2</c:v>
                  </c:pt>
                  <c:pt idx="10">
                    <c:v>3.9360647840678047E-2</c:v>
                  </c:pt>
                  <c:pt idx="11">
                    <c:v>3.6265813966408524E-2</c:v>
                  </c:pt>
                  <c:pt idx="12">
                    <c:v>3.1271066464239258E-2</c:v>
                  </c:pt>
                  <c:pt idx="13">
                    <c:v>3.3525322879697887E-2</c:v>
                  </c:pt>
                  <c:pt idx="14">
                    <c:v>3.4978418594951266E-2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figures!$C$6:$C$20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figures!$F$6:$F$20</c:f>
              <c:numCache>
                <c:formatCode>General</c:formatCode>
                <c:ptCount val="15"/>
                <c:pt idx="0">
                  <c:v>0.33006993006993007</c:v>
                </c:pt>
                <c:pt idx="1">
                  <c:v>0.31805425631431244</c:v>
                </c:pt>
                <c:pt idx="2">
                  <c:v>0.25394321766561512</c:v>
                </c:pt>
                <c:pt idx="3">
                  <c:v>0.20819112627986347</c:v>
                </c:pt>
                <c:pt idx="4">
                  <c:v>0.21461187214611871</c:v>
                </c:pt>
                <c:pt idx="5">
                  <c:v>0.13176895306859207</c:v>
                </c:pt>
                <c:pt idx="6">
                  <c:v>0.31756756756756754</c:v>
                </c:pt>
                <c:pt idx="7">
                  <c:v>0.36865021770682149</c:v>
                </c:pt>
                <c:pt idx="8">
                  <c:v>0.36067551266586251</c:v>
                </c:pt>
                <c:pt idx="9">
                  <c:v>0.24382207578253706</c:v>
                </c:pt>
                <c:pt idx="10">
                  <c:v>0.22325581395348837</c:v>
                </c:pt>
                <c:pt idx="11">
                  <c:v>0.28643216080402012</c:v>
                </c:pt>
                <c:pt idx="12">
                  <c:v>0.33333333333333331</c:v>
                </c:pt>
                <c:pt idx="13">
                  <c:v>0.38089330024813894</c:v>
                </c:pt>
                <c:pt idx="14">
                  <c:v>0.32608695652173914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738864"/>
        <c:axId val="242741216"/>
      </c:barChart>
      <c:dateAx>
        <c:axId val="2427388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741216"/>
        <c:crosses val="autoZero"/>
        <c:auto val="1"/>
        <c:lblOffset val="100"/>
        <c:baseTimeUnit val="months"/>
      </c:dateAx>
      <c:valAx>
        <c:axId val="2427412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73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95514197089"/>
          <c:y val="9.127247345950168E-2"/>
          <c:w val="0.38398518367022305"/>
          <c:h val="6.46905583056204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5-14 age group</a:t>
            </a:r>
            <a:endParaRPr lang="en-GB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404249089023604E-2"/>
          <c:y val="0.13680038869835712"/>
          <c:w val="0.89389921763541069"/>
          <c:h val="0.697543364813911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figures!$O$5</c:f>
              <c:strCache>
                <c:ptCount val="1"/>
                <c:pt idx="0">
                  <c:v>Marani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 5_14'!$E$5:$E$19</c:f>
                <c:numCache>
                  <c:formatCode>General</c:formatCode>
                  <c:ptCount val="15"/>
                  <c:pt idx="0">
                    <c:v>5.1873167854961405E-2</c:v>
                  </c:pt>
                  <c:pt idx="1">
                    <c:v>5.2794282878593952E-2</c:v>
                  </c:pt>
                  <c:pt idx="2">
                    <c:v>6.5505834213419906E-2</c:v>
                  </c:pt>
                  <c:pt idx="3">
                    <c:v>6.4772892313866612E-2</c:v>
                  </c:pt>
                  <c:pt idx="4">
                    <c:v>7.3725949395814408E-2</c:v>
                  </c:pt>
                  <c:pt idx="5">
                    <c:v>8.8617666338798515E-2</c:v>
                  </c:pt>
                  <c:pt idx="6">
                    <c:v>9.3013708753331897E-2</c:v>
                  </c:pt>
                  <c:pt idx="7">
                    <c:v>6.9358754308850842E-2</c:v>
                  </c:pt>
                  <c:pt idx="8">
                    <c:v>6.2960899008424137E-2</c:v>
                  </c:pt>
                  <c:pt idx="9">
                    <c:v>5.5020986995348707E-2</c:v>
                  </c:pt>
                  <c:pt idx="10">
                    <c:v>7.7054341726218473E-2</c:v>
                  </c:pt>
                  <c:pt idx="11">
                    <c:v>6.562499412172694E-2</c:v>
                  </c:pt>
                  <c:pt idx="12">
                    <c:v>6.3301903100341436E-2</c:v>
                  </c:pt>
                  <c:pt idx="13">
                    <c:v>5.5661486922762377E-2</c:v>
                  </c:pt>
                  <c:pt idx="14">
                    <c:v>7.2991000764262473E-2</c:v>
                  </c:pt>
                </c:numCache>
              </c:numRef>
            </c:plus>
            <c:minus>
              <c:numRef>
                <c:f>'error bar 5_14'!$E$5:$E$19</c:f>
                <c:numCache>
                  <c:formatCode>General</c:formatCode>
                  <c:ptCount val="15"/>
                  <c:pt idx="0">
                    <c:v>5.1873167854961405E-2</c:v>
                  </c:pt>
                  <c:pt idx="1">
                    <c:v>5.2794282878593952E-2</c:v>
                  </c:pt>
                  <c:pt idx="2">
                    <c:v>6.5505834213419906E-2</c:v>
                  </c:pt>
                  <c:pt idx="3">
                    <c:v>6.4772892313866612E-2</c:v>
                  </c:pt>
                  <c:pt idx="4">
                    <c:v>7.3725949395814408E-2</c:v>
                  </c:pt>
                  <c:pt idx="5">
                    <c:v>8.8617666338798515E-2</c:v>
                  </c:pt>
                  <c:pt idx="6">
                    <c:v>9.3013708753331897E-2</c:v>
                  </c:pt>
                  <c:pt idx="7">
                    <c:v>6.9358754308850842E-2</c:v>
                  </c:pt>
                  <c:pt idx="8">
                    <c:v>6.2960899008424137E-2</c:v>
                  </c:pt>
                  <c:pt idx="9">
                    <c:v>5.5020986995348707E-2</c:v>
                  </c:pt>
                  <c:pt idx="10">
                    <c:v>7.7054341726218473E-2</c:v>
                  </c:pt>
                  <c:pt idx="11">
                    <c:v>6.562499412172694E-2</c:v>
                  </c:pt>
                  <c:pt idx="12">
                    <c:v>6.3301903100341436E-2</c:v>
                  </c:pt>
                  <c:pt idx="13">
                    <c:v>5.5661486922762377E-2</c:v>
                  </c:pt>
                  <c:pt idx="14">
                    <c:v>7.2991000764262473E-2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figures!$N$6:$N$20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figures!$O$6:$O$20</c:f>
              <c:numCache>
                <c:formatCode>General</c:formatCode>
                <c:ptCount val="15"/>
                <c:pt idx="0">
                  <c:v>0.45480225988700562</c:v>
                </c:pt>
                <c:pt idx="1">
                  <c:v>0.47965116279069769</c:v>
                </c:pt>
                <c:pt idx="2">
                  <c:v>0.54504504504504503</c:v>
                </c:pt>
                <c:pt idx="3">
                  <c:v>0.62325581395348839</c:v>
                </c:pt>
                <c:pt idx="4">
                  <c:v>0.4277456647398844</c:v>
                </c:pt>
                <c:pt idx="5">
                  <c:v>0.47540983606557374</c:v>
                </c:pt>
                <c:pt idx="6">
                  <c:v>0.50450450450450446</c:v>
                </c:pt>
                <c:pt idx="7">
                  <c:v>0.31395348837209303</c:v>
                </c:pt>
                <c:pt idx="8">
                  <c:v>0.37444933920704848</c:v>
                </c:pt>
                <c:pt idx="9">
                  <c:v>0.36177474402730375</c:v>
                </c:pt>
                <c:pt idx="10">
                  <c:v>0.53416149068322982</c:v>
                </c:pt>
                <c:pt idx="11">
                  <c:v>0.49775784753363228</c:v>
                </c:pt>
                <c:pt idx="12">
                  <c:v>0.42307692307692307</c:v>
                </c:pt>
                <c:pt idx="13">
                  <c:v>0.25738396624472576</c:v>
                </c:pt>
                <c:pt idx="14">
                  <c:v>0.45810055865921789</c:v>
                </c:pt>
              </c:numCache>
            </c:numRef>
          </c:val>
        </c:ser>
        <c:ser>
          <c:idx val="1"/>
          <c:order val="1"/>
          <c:tx>
            <c:strRef>
              <c:f>figures!$P$5</c:f>
              <c:strCache>
                <c:ptCount val="1"/>
                <c:pt idx="0">
                  <c:v>Iguhu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 5_14'!$K$5:$K$19</c:f>
                <c:numCache>
                  <c:formatCode>General</c:formatCode>
                  <c:ptCount val="15"/>
                  <c:pt idx="0">
                    <c:v>2.4224352815863187E-2</c:v>
                  </c:pt>
                  <c:pt idx="1">
                    <c:v>2.8578354681072646E-2</c:v>
                  </c:pt>
                  <c:pt idx="2">
                    <c:v>3.1588338330493487E-2</c:v>
                  </c:pt>
                  <c:pt idx="3">
                    <c:v>4.4658498819019628E-2</c:v>
                  </c:pt>
                  <c:pt idx="4">
                    <c:v>3.3112876814695068E-2</c:v>
                  </c:pt>
                  <c:pt idx="5">
                    <c:v>3.5697829964050479E-2</c:v>
                  </c:pt>
                  <c:pt idx="6">
                    <c:v>5.1826745704851469E-2</c:v>
                  </c:pt>
                  <c:pt idx="7">
                    <c:v>3.1231965095203561E-2</c:v>
                  </c:pt>
                  <c:pt idx="8">
                    <c:v>2.9367261308471174E-2</c:v>
                  </c:pt>
                  <c:pt idx="9">
                    <c:v>3.235649306042581E-2</c:v>
                  </c:pt>
                  <c:pt idx="10">
                    <c:v>2.9288328482835614E-2</c:v>
                  </c:pt>
                  <c:pt idx="11">
                    <c:v>1.9834613443968852E-2</c:v>
                  </c:pt>
                  <c:pt idx="12">
                    <c:v>2.8691148737942485E-2</c:v>
                  </c:pt>
                  <c:pt idx="13">
                    <c:v>2.4111520817851246E-2</c:v>
                  </c:pt>
                  <c:pt idx="14">
                    <c:v>3.6729505944561452E-2</c:v>
                  </c:pt>
                </c:numCache>
              </c:numRef>
            </c:plus>
            <c:minus>
              <c:numRef>
                <c:f>'error bar 5_14'!$K$5:$K$19</c:f>
                <c:numCache>
                  <c:formatCode>General</c:formatCode>
                  <c:ptCount val="15"/>
                  <c:pt idx="0">
                    <c:v>2.4224352815863187E-2</c:v>
                  </c:pt>
                  <c:pt idx="1">
                    <c:v>2.8578354681072646E-2</c:v>
                  </c:pt>
                  <c:pt idx="2">
                    <c:v>3.1588338330493487E-2</c:v>
                  </c:pt>
                  <c:pt idx="3">
                    <c:v>4.4658498819019628E-2</c:v>
                  </c:pt>
                  <c:pt idx="4">
                    <c:v>3.3112876814695068E-2</c:v>
                  </c:pt>
                  <c:pt idx="5">
                    <c:v>3.5697829964050479E-2</c:v>
                  </c:pt>
                  <c:pt idx="6">
                    <c:v>5.1826745704851469E-2</c:v>
                  </c:pt>
                  <c:pt idx="7">
                    <c:v>3.1231965095203561E-2</c:v>
                  </c:pt>
                  <c:pt idx="8">
                    <c:v>2.9367261308471174E-2</c:v>
                  </c:pt>
                  <c:pt idx="9">
                    <c:v>3.235649306042581E-2</c:v>
                  </c:pt>
                  <c:pt idx="10">
                    <c:v>2.9288328482835614E-2</c:v>
                  </c:pt>
                  <c:pt idx="11">
                    <c:v>1.9834613443968852E-2</c:v>
                  </c:pt>
                  <c:pt idx="12">
                    <c:v>2.8691148737942485E-2</c:v>
                  </c:pt>
                  <c:pt idx="13">
                    <c:v>2.4111520817851246E-2</c:v>
                  </c:pt>
                  <c:pt idx="14">
                    <c:v>3.6729505944561452E-2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figures!$N$6:$N$20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figures!$P$6:$P$20</c:f>
              <c:numCache>
                <c:formatCode>General</c:formatCode>
                <c:ptCount val="15"/>
                <c:pt idx="0">
                  <c:v>0.18693467336683417</c:v>
                </c:pt>
                <c:pt idx="1">
                  <c:v>0.23798358733880423</c:v>
                </c:pt>
                <c:pt idx="2">
                  <c:v>0.19230769230769232</c:v>
                </c:pt>
                <c:pt idx="3">
                  <c:v>0.28680203045685282</c:v>
                </c:pt>
                <c:pt idx="4">
                  <c:v>0.16768916155419222</c:v>
                </c:pt>
                <c:pt idx="5">
                  <c:v>0.1970649895178197</c:v>
                </c:pt>
                <c:pt idx="6">
                  <c:v>0.2976588628762542</c:v>
                </c:pt>
                <c:pt idx="7">
                  <c:v>0.14634146341463414</c:v>
                </c:pt>
                <c:pt idx="8">
                  <c:v>0.14492753623188406</c:v>
                </c:pt>
                <c:pt idx="9">
                  <c:v>0.17636022514071295</c:v>
                </c:pt>
                <c:pt idx="10">
                  <c:v>0.14840989399293286</c:v>
                </c:pt>
                <c:pt idx="11">
                  <c:v>7.5912408759124084E-2</c:v>
                </c:pt>
                <c:pt idx="12">
                  <c:v>0.17673048600883653</c:v>
                </c:pt>
                <c:pt idx="13">
                  <c:v>0.14580801944106925</c:v>
                </c:pt>
                <c:pt idx="14">
                  <c:v>0.2097457627118644</c:v>
                </c:pt>
              </c:numCache>
            </c:numRef>
          </c:val>
        </c:ser>
        <c:ser>
          <c:idx val="2"/>
          <c:order val="2"/>
          <c:tx>
            <c:strRef>
              <c:f>figures!$Q$5</c:f>
              <c:strCache>
                <c:ptCount val="1"/>
                <c:pt idx="0">
                  <c:v>Kombewa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 5_14'!$Q$5:$Q$19</c:f>
                <c:numCache>
                  <c:formatCode>General</c:formatCode>
                  <c:ptCount val="15"/>
                  <c:pt idx="0">
                    <c:v>7.4476895127345094E-2</c:v>
                  </c:pt>
                  <c:pt idx="1">
                    <c:v>8.3706973898902096E-2</c:v>
                  </c:pt>
                  <c:pt idx="2">
                    <c:v>9.0060046434227034E-2</c:v>
                  </c:pt>
                  <c:pt idx="3">
                    <c:v>0.12522893454600975</c:v>
                  </c:pt>
                  <c:pt idx="4">
                    <c:v>0.12232129822725069</c:v>
                  </c:pt>
                  <c:pt idx="5">
                    <c:v>0.13530053781270571</c:v>
                  </c:pt>
                  <c:pt idx="6">
                    <c:v>0.14447585104729305</c:v>
                  </c:pt>
                  <c:pt idx="7">
                    <c:v>8.9833280685646694E-2</c:v>
                  </c:pt>
                  <c:pt idx="8">
                    <c:v>7.8359554799561679E-2</c:v>
                  </c:pt>
                  <c:pt idx="9">
                    <c:v>9.1942657225304023E-2</c:v>
                  </c:pt>
                  <c:pt idx="10">
                    <c:v>0.14006243911909783</c:v>
                  </c:pt>
                  <c:pt idx="11">
                    <c:v>0.11382527250114921</c:v>
                  </c:pt>
                  <c:pt idx="12">
                    <c:v>8.1789247529447204E-2</c:v>
                  </c:pt>
                  <c:pt idx="13">
                    <c:v>8.2613558209291518E-2</c:v>
                  </c:pt>
                  <c:pt idx="14">
                    <c:v>0.10495453957045162</c:v>
                  </c:pt>
                </c:numCache>
              </c:numRef>
            </c:plus>
            <c:minus>
              <c:numRef>
                <c:f>'error bar 5_14'!$Q$5:$Q$19</c:f>
                <c:numCache>
                  <c:formatCode>General</c:formatCode>
                  <c:ptCount val="15"/>
                  <c:pt idx="0">
                    <c:v>7.4476895127345094E-2</c:v>
                  </c:pt>
                  <c:pt idx="1">
                    <c:v>8.3706973898902096E-2</c:v>
                  </c:pt>
                  <c:pt idx="2">
                    <c:v>9.0060046434227034E-2</c:v>
                  </c:pt>
                  <c:pt idx="3">
                    <c:v>0.12522893454600975</c:v>
                  </c:pt>
                  <c:pt idx="4">
                    <c:v>0.12232129822725069</c:v>
                  </c:pt>
                  <c:pt idx="5">
                    <c:v>0.13530053781270571</c:v>
                  </c:pt>
                  <c:pt idx="6">
                    <c:v>0.14447585104729305</c:v>
                  </c:pt>
                  <c:pt idx="7">
                    <c:v>8.9833280685646694E-2</c:v>
                  </c:pt>
                  <c:pt idx="8">
                    <c:v>7.8359554799561679E-2</c:v>
                  </c:pt>
                  <c:pt idx="9">
                    <c:v>9.1942657225304023E-2</c:v>
                  </c:pt>
                  <c:pt idx="10">
                    <c:v>0.14006243911909783</c:v>
                  </c:pt>
                  <c:pt idx="11">
                    <c:v>0.11382527250114921</c:v>
                  </c:pt>
                  <c:pt idx="12">
                    <c:v>8.1789247529447204E-2</c:v>
                  </c:pt>
                  <c:pt idx="13">
                    <c:v>8.2613558209291518E-2</c:v>
                  </c:pt>
                  <c:pt idx="14">
                    <c:v>0.10495453957045162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figures!$N$6:$N$20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figures!$Q$6:$Q$20</c:f>
              <c:numCache>
                <c:formatCode>General</c:formatCode>
                <c:ptCount val="15"/>
                <c:pt idx="0">
                  <c:v>0.51445086705202314</c:v>
                </c:pt>
                <c:pt idx="1">
                  <c:v>0.48905109489051096</c:v>
                </c:pt>
                <c:pt idx="2">
                  <c:v>0.40350877192982454</c:v>
                </c:pt>
                <c:pt idx="3">
                  <c:v>0.36842105263157893</c:v>
                </c:pt>
                <c:pt idx="4">
                  <c:v>0.32142857142857145</c:v>
                </c:pt>
                <c:pt idx="5">
                  <c:v>0.35416666666666669</c:v>
                </c:pt>
                <c:pt idx="6">
                  <c:v>0.37209302325581395</c:v>
                </c:pt>
                <c:pt idx="7">
                  <c:v>0.49579831932773111</c:v>
                </c:pt>
                <c:pt idx="8">
                  <c:v>0.52564102564102566</c:v>
                </c:pt>
                <c:pt idx="9">
                  <c:v>0.3888888888888889</c:v>
                </c:pt>
                <c:pt idx="10">
                  <c:v>0.34090909090909088</c:v>
                </c:pt>
                <c:pt idx="11">
                  <c:v>0.43835616438356162</c:v>
                </c:pt>
                <c:pt idx="12">
                  <c:v>0.53146853146853146</c:v>
                </c:pt>
                <c:pt idx="13">
                  <c:v>0.4642857142857143</c:v>
                </c:pt>
                <c:pt idx="14">
                  <c:v>0.37804878048780488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739256"/>
        <c:axId val="242739648"/>
      </c:barChart>
      <c:dateAx>
        <c:axId val="24273925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739648"/>
        <c:crosses val="autoZero"/>
        <c:auto val="1"/>
        <c:lblOffset val="100"/>
        <c:baseTimeUnit val="months"/>
      </c:dateAx>
      <c:valAx>
        <c:axId val="2427396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739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502167778456785"/>
          <c:y val="0.10788325225286191"/>
          <c:w val="0.39578519521939048"/>
          <c:h val="6.2241108568643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GB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years age group</a:t>
            </a:r>
            <a:endParaRPr lang="en-GB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071741032370958E-2"/>
          <c:y val="0.11479947974208063"/>
          <c:w val="0.88637270341207353"/>
          <c:h val="0.633402090070907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figures!$U$5</c:f>
              <c:strCache>
                <c:ptCount val="1"/>
                <c:pt idx="0">
                  <c:v>Marani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 &gt;14'!$E$4:$E$18</c:f>
                <c:numCache>
                  <c:formatCode>General</c:formatCode>
                  <c:ptCount val="15"/>
                  <c:pt idx="0">
                    <c:v>3.7837124670889406E-2</c:v>
                  </c:pt>
                  <c:pt idx="1">
                    <c:v>3.5565068836000628E-2</c:v>
                  </c:pt>
                  <c:pt idx="2">
                    <c:v>3.723708582439781E-2</c:v>
                  </c:pt>
                  <c:pt idx="3">
                    <c:v>4.1147927875401225E-2</c:v>
                  </c:pt>
                  <c:pt idx="4">
                    <c:v>3.9186849631256231E-2</c:v>
                  </c:pt>
                  <c:pt idx="5">
                    <c:v>3.8914352869735006E-2</c:v>
                  </c:pt>
                  <c:pt idx="6">
                    <c:v>3.5478119909112982E-2</c:v>
                  </c:pt>
                  <c:pt idx="7">
                    <c:v>3.1993715432932668E-2</c:v>
                  </c:pt>
                  <c:pt idx="8">
                    <c:v>3.4573400111321276E-2</c:v>
                  </c:pt>
                  <c:pt idx="9">
                    <c:v>3.1170435822040366E-2</c:v>
                  </c:pt>
                  <c:pt idx="10">
                    <c:v>4.2767806228175109E-2</c:v>
                  </c:pt>
                  <c:pt idx="11">
                    <c:v>3.7401251426556946E-2</c:v>
                  </c:pt>
                  <c:pt idx="12">
                    <c:v>3.4854805272614579E-2</c:v>
                  </c:pt>
                  <c:pt idx="13">
                    <c:v>2.8902780332075422E-2</c:v>
                  </c:pt>
                  <c:pt idx="14">
                    <c:v>3.597238707090409E-2</c:v>
                  </c:pt>
                </c:numCache>
              </c:numRef>
            </c:plus>
            <c:minus>
              <c:numRef>
                <c:f>'ERROR BAR &gt;14'!$E$4:$E$18</c:f>
                <c:numCache>
                  <c:formatCode>General</c:formatCode>
                  <c:ptCount val="15"/>
                  <c:pt idx="0">
                    <c:v>3.7837124670889406E-2</c:v>
                  </c:pt>
                  <c:pt idx="1">
                    <c:v>3.5565068836000628E-2</c:v>
                  </c:pt>
                  <c:pt idx="2">
                    <c:v>3.723708582439781E-2</c:v>
                  </c:pt>
                  <c:pt idx="3">
                    <c:v>4.1147927875401225E-2</c:v>
                  </c:pt>
                  <c:pt idx="4">
                    <c:v>3.9186849631256231E-2</c:v>
                  </c:pt>
                  <c:pt idx="5">
                    <c:v>3.8914352869735006E-2</c:v>
                  </c:pt>
                  <c:pt idx="6">
                    <c:v>3.5478119909112982E-2</c:v>
                  </c:pt>
                  <c:pt idx="7">
                    <c:v>3.1993715432932668E-2</c:v>
                  </c:pt>
                  <c:pt idx="8">
                    <c:v>3.4573400111321276E-2</c:v>
                  </c:pt>
                  <c:pt idx="9">
                    <c:v>3.1170435822040366E-2</c:v>
                  </c:pt>
                  <c:pt idx="10">
                    <c:v>4.2767806228175109E-2</c:v>
                  </c:pt>
                  <c:pt idx="11">
                    <c:v>3.7401251426556946E-2</c:v>
                  </c:pt>
                  <c:pt idx="12">
                    <c:v>3.4854805272614579E-2</c:v>
                  </c:pt>
                  <c:pt idx="13">
                    <c:v>2.8902780332075422E-2</c:v>
                  </c:pt>
                  <c:pt idx="14">
                    <c:v>3.597238707090409E-2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figures!$T$6:$T$20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figures!$U$6:$U$20</c:f>
              <c:numCache>
                <c:formatCode>General</c:formatCode>
                <c:ptCount val="15"/>
                <c:pt idx="0">
                  <c:v>0.29768270944741532</c:v>
                </c:pt>
                <c:pt idx="1">
                  <c:v>0.30265210608424337</c:v>
                </c:pt>
                <c:pt idx="2">
                  <c:v>0.26838235294117646</c:v>
                </c:pt>
                <c:pt idx="3">
                  <c:v>0.28260869565217389</c:v>
                </c:pt>
                <c:pt idx="4">
                  <c:v>0.19849246231155779</c:v>
                </c:pt>
                <c:pt idx="5">
                  <c:v>0.21627906976744185</c:v>
                </c:pt>
                <c:pt idx="6">
                  <c:v>0.15228426395939088</c:v>
                </c:pt>
                <c:pt idx="7">
                  <c:v>0.15478615071283094</c:v>
                </c:pt>
                <c:pt idx="8">
                  <c:v>0.2045889101338432</c:v>
                </c:pt>
                <c:pt idx="9">
                  <c:v>0.203125</c:v>
                </c:pt>
                <c:pt idx="10">
                  <c:v>0.26289926289926291</c:v>
                </c:pt>
                <c:pt idx="11">
                  <c:v>0.2277432712215321</c:v>
                </c:pt>
                <c:pt idx="12">
                  <c:v>0.21851851851851853</c:v>
                </c:pt>
                <c:pt idx="13">
                  <c:v>0.13949275362318841</c:v>
                </c:pt>
                <c:pt idx="14">
                  <c:v>0.2</c:v>
                </c:pt>
              </c:numCache>
            </c:numRef>
          </c:val>
        </c:ser>
        <c:ser>
          <c:idx val="1"/>
          <c:order val="1"/>
          <c:tx>
            <c:strRef>
              <c:f>figures!$V$5</c:f>
              <c:strCache>
                <c:ptCount val="1"/>
                <c:pt idx="0">
                  <c:v>Iguhu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 &gt;14'!$J$5:$J$19</c:f>
                <c:numCache>
                  <c:formatCode>General</c:formatCode>
                  <c:ptCount val="15"/>
                  <c:pt idx="0">
                    <c:v>2.4224352815863187E-2</c:v>
                  </c:pt>
                  <c:pt idx="1">
                    <c:v>2.8578354681072646E-2</c:v>
                  </c:pt>
                  <c:pt idx="2">
                    <c:v>3.1588338330493487E-2</c:v>
                  </c:pt>
                  <c:pt idx="3">
                    <c:v>4.4658498819019628E-2</c:v>
                  </c:pt>
                  <c:pt idx="4">
                    <c:v>3.3112876814695068E-2</c:v>
                  </c:pt>
                  <c:pt idx="5">
                    <c:v>3.5697829964050479E-2</c:v>
                  </c:pt>
                  <c:pt idx="6">
                    <c:v>5.1826745704851469E-2</c:v>
                  </c:pt>
                  <c:pt idx="7">
                    <c:v>3.1231965095203561E-2</c:v>
                  </c:pt>
                  <c:pt idx="8">
                    <c:v>2.9367261308471174E-2</c:v>
                  </c:pt>
                  <c:pt idx="9">
                    <c:v>3.235649306042581E-2</c:v>
                  </c:pt>
                  <c:pt idx="10">
                    <c:v>2.9288328482835614E-2</c:v>
                  </c:pt>
                  <c:pt idx="11">
                    <c:v>1.9834613443968852E-2</c:v>
                  </c:pt>
                  <c:pt idx="12">
                    <c:v>2.8691148737942485E-2</c:v>
                  </c:pt>
                  <c:pt idx="13">
                    <c:v>2.4111520817851246E-2</c:v>
                  </c:pt>
                  <c:pt idx="14">
                    <c:v>3.6729505944561452E-2</c:v>
                  </c:pt>
                </c:numCache>
              </c:numRef>
            </c:plus>
            <c:minus>
              <c:numRef>
                <c:f>'ERROR BAR &gt;14'!$J$5:$J$19</c:f>
                <c:numCache>
                  <c:formatCode>General</c:formatCode>
                  <c:ptCount val="15"/>
                  <c:pt idx="0">
                    <c:v>2.4224352815863187E-2</c:v>
                  </c:pt>
                  <c:pt idx="1">
                    <c:v>2.8578354681072646E-2</c:v>
                  </c:pt>
                  <c:pt idx="2">
                    <c:v>3.1588338330493487E-2</c:v>
                  </c:pt>
                  <c:pt idx="3">
                    <c:v>4.4658498819019628E-2</c:v>
                  </c:pt>
                  <c:pt idx="4">
                    <c:v>3.3112876814695068E-2</c:v>
                  </c:pt>
                  <c:pt idx="5">
                    <c:v>3.5697829964050479E-2</c:v>
                  </c:pt>
                  <c:pt idx="6">
                    <c:v>5.1826745704851469E-2</c:v>
                  </c:pt>
                  <c:pt idx="7">
                    <c:v>3.1231965095203561E-2</c:v>
                  </c:pt>
                  <c:pt idx="8">
                    <c:v>2.9367261308471174E-2</c:v>
                  </c:pt>
                  <c:pt idx="9">
                    <c:v>3.235649306042581E-2</c:v>
                  </c:pt>
                  <c:pt idx="10">
                    <c:v>2.9288328482835614E-2</c:v>
                  </c:pt>
                  <c:pt idx="11">
                    <c:v>1.9834613443968852E-2</c:v>
                  </c:pt>
                  <c:pt idx="12">
                    <c:v>2.8691148737942485E-2</c:v>
                  </c:pt>
                  <c:pt idx="13">
                    <c:v>2.4111520817851246E-2</c:v>
                  </c:pt>
                  <c:pt idx="14">
                    <c:v>3.6729505944561452E-2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figures!$T$6:$T$20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figures!$V$6:$V$20</c:f>
              <c:numCache>
                <c:formatCode>General</c:formatCode>
                <c:ptCount val="15"/>
                <c:pt idx="0">
                  <c:v>0.18693467336683417</c:v>
                </c:pt>
                <c:pt idx="1">
                  <c:v>0.23798358733880423</c:v>
                </c:pt>
                <c:pt idx="2">
                  <c:v>0.19230769230769232</c:v>
                </c:pt>
                <c:pt idx="3">
                  <c:v>0.28680203045685282</c:v>
                </c:pt>
                <c:pt idx="4">
                  <c:v>0.16768916155419222</c:v>
                </c:pt>
                <c:pt idx="5">
                  <c:v>0.1970649895178197</c:v>
                </c:pt>
                <c:pt idx="6">
                  <c:v>0.2976588628762542</c:v>
                </c:pt>
                <c:pt idx="7">
                  <c:v>0.14634146341463414</c:v>
                </c:pt>
                <c:pt idx="8">
                  <c:v>0.14492753623188406</c:v>
                </c:pt>
                <c:pt idx="9">
                  <c:v>0.17636022514071295</c:v>
                </c:pt>
                <c:pt idx="10">
                  <c:v>0.14840989399293286</c:v>
                </c:pt>
                <c:pt idx="11">
                  <c:v>7.5912408759124084E-2</c:v>
                </c:pt>
                <c:pt idx="12">
                  <c:v>0.17673048600883653</c:v>
                </c:pt>
                <c:pt idx="13">
                  <c:v>0.14580801944106925</c:v>
                </c:pt>
                <c:pt idx="14">
                  <c:v>0.2097457627118644</c:v>
                </c:pt>
              </c:numCache>
            </c:numRef>
          </c:val>
        </c:ser>
        <c:ser>
          <c:idx val="2"/>
          <c:order val="2"/>
          <c:tx>
            <c:strRef>
              <c:f>figures!$W$5</c:f>
              <c:strCache>
                <c:ptCount val="1"/>
                <c:pt idx="0">
                  <c:v>Kombewa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'ERROR BAR &gt;14'!$O$5:$O$19</c:f>
                <c:numCache>
                  <c:formatCode>General</c:formatCode>
                  <c:ptCount val="15"/>
                  <c:pt idx="0">
                    <c:v>3.1617799372862396E-2</c:v>
                  </c:pt>
                  <c:pt idx="1">
                    <c:v>3.1712101215507382E-2</c:v>
                  </c:pt>
                  <c:pt idx="2">
                    <c:v>3.7994300090280535E-2</c:v>
                  </c:pt>
                  <c:pt idx="3">
                    <c:v>3.2015372611418104E-2</c:v>
                  </c:pt>
                  <c:pt idx="4">
                    <c:v>3.8670046258325035E-2</c:v>
                  </c:pt>
                  <c:pt idx="5">
                    <c:v>2.2211472056435838E-2</c:v>
                  </c:pt>
                  <c:pt idx="6">
                    <c:v>4.732773861850105E-2</c:v>
                  </c:pt>
                  <c:pt idx="7">
                    <c:v>4.6273623431421392E-2</c:v>
                  </c:pt>
                  <c:pt idx="8">
                    <c:v>4.5027307618078723E-2</c:v>
                  </c:pt>
                  <c:pt idx="9">
                    <c:v>4.3449378935860955E-2</c:v>
                  </c:pt>
                  <c:pt idx="10">
                    <c:v>4.6423234747273202E-2</c:v>
                  </c:pt>
                  <c:pt idx="11">
                    <c:v>4.400430545850275E-2</c:v>
                  </c:pt>
                  <c:pt idx="12">
                    <c:v>4.1397750844701701E-2</c:v>
                  </c:pt>
                  <c:pt idx="13">
                    <c:v>4.7422301786306076E-2</c:v>
                  </c:pt>
                  <c:pt idx="14">
                    <c:v>4.5450241801768626E-2</c:v>
                  </c:pt>
                </c:numCache>
              </c:numRef>
            </c:plus>
            <c:minus>
              <c:numRef>
                <c:f>'ERROR BAR &gt;14'!$O$5:$O$19</c:f>
                <c:numCache>
                  <c:formatCode>General</c:formatCode>
                  <c:ptCount val="15"/>
                  <c:pt idx="0">
                    <c:v>3.1617799372862396E-2</c:v>
                  </c:pt>
                  <c:pt idx="1">
                    <c:v>3.1712101215507382E-2</c:v>
                  </c:pt>
                  <c:pt idx="2">
                    <c:v>3.7994300090280535E-2</c:v>
                  </c:pt>
                  <c:pt idx="3">
                    <c:v>3.2015372611418104E-2</c:v>
                  </c:pt>
                  <c:pt idx="4">
                    <c:v>3.8670046258325035E-2</c:v>
                  </c:pt>
                  <c:pt idx="5">
                    <c:v>2.2211472056435838E-2</c:v>
                  </c:pt>
                  <c:pt idx="6">
                    <c:v>4.732773861850105E-2</c:v>
                  </c:pt>
                  <c:pt idx="7">
                    <c:v>4.6273623431421392E-2</c:v>
                  </c:pt>
                  <c:pt idx="8">
                    <c:v>4.5027307618078723E-2</c:v>
                  </c:pt>
                  <c:pt idx="9">
                    <c:v>4.3449378935860955E-2</c:v>
                  </c:pt>
                  <c:pt idx="10">
                    <c:v>4.6423234747273202E-2</c:v>
                  </c:pt>
                  <c:pt idx="11">
                    <c:v>4.400430545850275E-2</c:v>
                  </c:pt>
                  <c:pt idx="12">
                    <c:v>4.1397750844701701E-2</c:v>
                  </c:pt>
                  <c:pt idx="13">
                    <c:v>4.7422301786306076E-2</c:v>
                  </c:pt>
                  <c:pt idx="14">
                    <c:v>4.5450241801768626E-2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figures!$T$6:$T$20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figures!$W$6:$W$20</c:f>
              <c:numCache>
                <c:formatCode>General</c:formatCode>
                <c:ptCount val="15"/>
                <c:pt idx="0">
                  <c:v>0.22781065088757396</c:v>
                </c:pt>
                <c:pt idx="1">
                  <c:v>0.19601328903654486</c:v>
                </c:pt>
                <c:pt idx="2">
                  <c:v>0.16576086956521738</c:v>
                </c:pt>
                <c:pt idx="3">
                  <c:v>0.11658031088082901</c:v>
                </c:pt>
                <c:pt idx="4">
                  <c:v>0.12087912087912088</c:v>
                </c:pt>
                <c:pt idx="5">
                  <c:v>4.4910179640718563E-2</c:v>
                </c:pt>
                <c:pt idx="6">
                  <c:v>0.16736401673640167</c:v>
                </c:pt>
                <c:pt idx="7">
                  <c:v>0.24624624624624625</c:v>
                </c:pt>
                <c:pt idx="8">
                  <c:v>0.23837209302325582</c:v>
                </c:pt>
                <c:pt idx="9">
                  <c:v>0.16842105263157894</c:v>
                </c:pt>
                <c:pt idx="10">
                  <c:v>0.14977973568281938</c:v>
                </c:pt>
                <c:pt idx="11">
                  <c:v>0.1708185053380783</c:v>
                </c:pt>
                <c:pt idx="12">
                  <c:v>0.23250000000000001</c:v>
                </c:pt>
                <c:pt idx="13">
                  <c:v>0.29178470254957506</c:v>
                </c:pt>
                <c:pt idx="14">
                  <c:v>0.22865853658536586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785584"/>
        <c:axId val="304788720"/>
      </c:barChart>
      <c:dateAx>
        <c:axId val="30478558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4788720"/>
        <c:crosses val="autoZero"/>
        <c:auto val="1"/>
        <c:lblOffset val="100"/>
        <c:baseTimeUnit val="months"/>
      </c:dateAx>
      <c:valAx>
        <c:axId val="304788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4785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020713035870515"/>
          <c:y val="9.0996099046393789E-2"/>
          <c:w val="0.3695857392825897"/>
          <c:h val="6.55931855226864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0.01954</cdr:x>
      <cdr:y>0.04933</cdr:y>
    </cdr:from>
    <cdr:to>
      <cdr:x>0.08795</cdr:x>
      <cdr:y>0.11211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5725" y="157164"/>
          <a:ext cx="300037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0.01954</cdr:x>
      <cdr:y>0.04036</cdr:y>
    </cdr:from>
    <cdr:to>
      <cdr:x>0.08143</cdr:x>
      <cdr:y>0.11659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5725" y="128589"/>
          <a:ext cx="271462" cy="242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endParaRPr lang="en-GB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0.00328</cdr:x>
      <cdr:y>0.01778</cdr:y>
    </cdr:from>
    <cdr:to>
      <cdr:x>0.05902</cdr:x>
      <cdr:y>0.10222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289" y="57150"/>
          <a:ext cx="242887" cy="2714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endParaRPr lang="en-GB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0.02188</cdr:x>
      <cdr:y>0</cdr:y>
    </cdr:from>
    <cdr:to>
      <cdr:x>0.07813</cdr:x>
      <cdr:y>0.06046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013" y="-3443287"/>
          <a:ext cx="257175" cy="1857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endParaRPr lang="en-GB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93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02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88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77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08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0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956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356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5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47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95DB6-84DD-458A-9AE0-DE6714A6F2A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E59C-F759-4B41-A506-7FA62C5E6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69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2247568"/>
              </p:ext>
            </p:extLst>
          </p:nvPr>
        </p:nvGraphicFramePr>
        <p:xfrm>
          <a:off x="228600" y="285750"/>
          <a:ext cx="4157663" cy="318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4807745" y="3357563"/>
          <a:ext cx="4164803" cy="3114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804691"/>
              </p:ext>
            </p:extLst>
          </p:nvPr>
        </p:nvGraphicFramePr>
        <p:xfrm>
          <a:off x="4807745" y="271463"/>
          <a:ext cx="4221954" cy="3214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375540"/>
              </p:ext>
            </p:extLst>
          </p:nvPr>
        </p:nvGraphicFramePr>
        <p:xfrm>
          <a:off x="228600" y="3328989"/>
          <a:ext cx="4296118" cy="3186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47883" y="3529012"/>
            <a:ext cx="242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D</a:t>
            </a:r>
            <a:endParaRPr lang="en-GB" sz="1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566461"/>
            <a:ext cx="323165" cy="2692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Malaria blood  slide positivity among suspected patients</a:t>
            </a:r>
            <a:endParaRPr lang="en-GB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4718" y="1595315"/>
            <a:ext cx="323165" cy="266355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Malaria blood slide positivity among suspected patients</a:t>
            </a:r>
            <a:endParaRPr lang="en-GB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3125" y="6072188"/>
            <a:ext cx="871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Survey month</a:t>
            </a:r>
            <a:endParaRPr lang="en-GB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57974" y="6072188"/>
            <a:ext cx="842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Survey month</a:t>
            </a:r>
            <a:endParaRPr lang="en-GB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3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38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Dickson K.</dc:creator>
  <cp:lastModifiedBy>Dickson K.</cp:lastModifiedBy>
  <cp:revision>5</cp:revision>
  <dcterms:created xsi:type="dcterms:W3CDTF">2017-12-13T17:04:57Z</dcterms:created>
  <dcterms:modified xsi:type="dcterms:W3CDTF">2018-06-08T15:10:20Z</dcterms:modified>
</cp:coreProperties>
</file>