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7524750" cy="86407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13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GB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Marani</a:t>
            </a:r>
          </a:p>
        </c:rich>
      </c:tx>
      <c:layout>
        <c:manualLayout>
          <c:xMode val="edge"/>
          <c:yMode val="edge"/>
          <c:x val="0.44285690936987332"/>
          <c:y val="9.37048294600333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723803755299819E-2"/>
          <c:y val="0.17215436930738753"/>
          <c:w val="0.80855239248940036"/>
          <c:h val="0.58143077270566856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Sheet1!$D$93</c:f>
              <c:strCache>
                <c:ptCount val="1"/>
                <c:pt idx="0">
                  <c:v>Blood slide positivity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Sheet1!$A$94:$A$108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Sheet1!$D$94:$D$108</c:f>
              <c:numCache>
                <c:formatCode>General</c:formatCode>
                <c:ptCount val="15"/>
                <c:pt idx="0">
                  <c:v>6.9306930693069313E-2</c:v>
                </c:pt>
                <c:pt idx="1">
                  <c:v>0.14503816793893129</c:v>
                </c:pt>
                <c:pt idx="2">
                  <c:v>0.125</c:v>
                </c:pt>
                <c:pt idx="3">
                  <c:v>0.15584415584415584</c:v>
                </c:pt>
                <c:pt idx="4">
                  <c:v>4.5112781954887216E-2</c:v>
                </c:pt>
                <c:pt idx="5">
                  <c:v>6.7796610169491525E-2</c:v>
                </c:pt>
                <c:pt idx="6">
                  <c:v>9.2592592592592587E-2</c:v>
                </c:pt>
                <c:pt idx="7">
                  <c:v>2.9126213592233011E-2</c:v>
                </c:pt>
                <c:pt idx="8">
                  <c:v>1.2987012987012988E-2</c:v>
                </c:pt>
                <c:pt idx="9">
                  <c:v>7.6335877862595417E-3</c:v>
                </c:pt>
                <c:pt idx="10">
                  <c:v>6.1068702290076333E-2</c:v>
                </c:pt>
                <c:pt idx="11">
                  <c:v>3.4722000000000003E-2</c:v>
                </c:pt>
                <c:pt idx="12">
                  <c:v>5.5550000000000002E-2</c:v>
                </c:pt>
                <c:pt idx="13">
                  <c:v>3.1E-2</c:v>
                </c:pt>
                <c:pt idx="14">
                  <c:v>2.7210000000000002E-2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4395504"/>
        <c:axId val="234395896"/>
      </c:barChart>
      <c:lineChart>
        <c:grouping val="standard"/>
        <c:varyColors val="0"/>
        <c:ser>
          <c:idx val="0"/>
          <c:order val="0"/>
          <c:tx>
            <c:strRef>
              <c:f>Sheet1!$B$93</c:f>
              <c:strCache>
                <c:ptCount val="1"/>
                <c:pt idx="0">
                  <c:v>Female Anopheles gambiae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Sheet1!$A$94:$A$108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Sheet1!$B$94:$B$108</c:f>
              <c:numCache>
                <c:formatCode>General</c:formatCode>
                <c:ptCount val="15"/>
                <c:pt idx="0">
                  <c:v>7.0000000000000007E-2</c:v>
                </c:pt>
                <c:pt idx="1">
                  <c:v>7.0000000000000007E-2</c:v>
                </c:pt>
                <c:pt idx="2">
                  <c:v>0.03</c:v>
                </c:pt>
                <c:pt idx="3">
                  <c:v>0.03</c:v>
                </c:pt>
                <c:pt idx="4">
                  <c:v>0.03</c:v>
                </c:pt>
                <c:pt idx="5">
                  <c:v>0.08</c:v>
                </c:pt>
                <c:pt idx="6">
                  <c:v>0</c:v>
                </c:pt>
                <c:pt idx="7">
                  <c:v>0.02</c:v>
                </c:pt>
                <c:pt idx="8">
                  <c:v>7.0000000000000007E-2</c:v>
                </c:pt>
                <c:pt idx="9">
                  <c:v>0.03</c:v>
                </c:pt>
                <c:pt idx="10">
                  <c:v>0</c:v>
                </c:pt>
                <c:pt idx="11">
                  <c:v>0</c:v>
                </c:pt>
                <c:pt idx="12">
                  <c:v>6.6000000000000003E-2</c:v>
                </c:pt>
                <c:pt idx="13">
                  <c:v>6.6000000000000003E-2</c:v>
                </c:pt>
                <c:pt idx="14">
                  <c:v>3.3000000000000002E-2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Sheet1!$C$93</c:f>
              <c:strCache>
                <c:ptCount val="1"/>
                <c:pt idx="0">
                  <c:v>Female Anopheles funestus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Sheet1!$A$94:$A$108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Sheet1!$C$94:$C$108</c:f>
              <c:numCache>
                <c:formatCode>General</c:formatCode>
                <c:ptCount val="15"/>
                <c:pt idx="0">
                  <c:v>0.6</c:v>
                </c:pt>
                <c:pt idx="1">
                  <c:v>1.53</c:v>
                </c:pt>
                <c:pt idx="2">
                  <c:v>0.56999999999999995</c:v>
                </c:pt>
                <c:pt idx="3">
                  <c:v>0.36</c:v>
                </c:pt>
                <c:pt idx="4">
                  <c:v>0.2</c:v>
                </c:pt>
                <c:pt idx="5">
                  <c:v>0.13</c:v>
                </c:pt>
                <c:pt idx="6">
                  <c:v>0.04</c:v>
                </c:pt>
                <c:pt idx="7">
                  <c:v>0.49</c:v>
                </c:pt>
                <c:pt idx="8">
                  <c:v>1</c:v>
                </c:pt>
                <c:pt idx="9">
                  <c:v>0.43</c:v>
                </c:pt>
                <c:pt idx="10">
                  <c:v>0.13</c:v>
                </c:pt>
                <c:pt idx="11">
                  <c:v>0.27</c:v>
                </c:pt>
                <c:pt idx="12">
                  <c:v>0.6</c:v>
                </c:pt>
                <c:pt idx="13">
                  <c:v>1.46</c:v>
                </c:pt>
                <c:pt idx="14">
                  <c:v>0.56599999999999995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4394328"/>
        <c:axId val="234394720"/>
      </c:lineChart>
      <c:dateAx>
        <c:axId val="23439432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34394720"/>
        <c:crosses val="autoZero"/>
        <c:auto val="1"/>
        <c:lblOffset val="100"/>
        <c:baseTimeUnit val="months"/>
      </c:dateAx>
      <c:valAx>
        <c:axId val="2343947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34394328"/>
        <c:crosses val="autoZero"/>
        <c:crossBetween val="between"/>
        <c:majorUnit val="0.25"/>
      </c:valAx>
      <c:valAx>
        <c:axId val="23439589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34395504"/>
        <c:crosses val="max"/>
        <c:crossBetween val="between"/>
      </c:valAx>
      <c:dateAx>
        <c:axId val="23439550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234395896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GB"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Kombewa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41189289300566E-2"/>
          <c:y val="0.14856481481481484"/>
          <c:w val="0.85717621421398871"/>
          <c:h val="0.49361730825313505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Sheet1!$D$75</c:f>
              <c:strCache>
                <c:ptCount val="1"/>
                <c:pt idx="0">
                  <c:v>Blood slide positivity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Sheet1!$A$76:$A$90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Sheet1!$D$76:$D$90</c:f>
              <c:numCache>
                <c:formatCode>General</c:formatCode>
                <c:ptCount val="15"/>
                <c:pt idx="0">
                  <c:v>0.54929577464788737</c:v>
                </c:pt>
                <c:pt idx="1">
                  <c:v>0.51497005988023947</c:v>
                </c:pt>
                <c:pt idx="2">
                  <c:v>0.31818181818181818</c:v>
                </c:pt>
                <c:pt idx="3">
                  <c:v>0.44036697247706424</c:v>
                </c:pt>
                <c:pt idx="4">
                  <c:v>0.44767441860465118</c:v>
                </c:pt>
                <c:pt idx="5">
                  <c:v>0.4247787610619469</c:v>
                </c:pt>
                <c:pt idx="6">
                  <c:v>0.31496062992125984</c:v>
                </c:pt>
                <c:pt idx="7">
                  <c:v>0.36</c:v>
                </c:pt>
                <c:pt idx="8">
                  <c:v>0.3984375</c:v>
                </c:pt>
                <c:pt idx="9">
                  <c:v>0.3728813559322034</c:v>
                </c:pt>
                <c:pt idx="10">
                  <c:v>0.26315789473684198</c:v>
                </c:pt>
                <c:pt idx="11">
                  <c:v>0.25829999999999997</c:v>
                </c:pt>
                <c:pt idx="12">
                  <c:v>0.31850000000000001</c:v>
                </c:pt>
                <c:pt idx="13">
                  <c:v>0.41509000000000001</c:v>
                </c:pt>
                <c:pt idx="14">
                  <c:v>0.29799999999999999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468488"/>
        <c:axId val="303467312"/>
      </c:barChart>
      <c:lineChart>
        <c:grouping val="standard"/>
        <c:varyColors val="0"/>
        <c:ser>
          <c:idx val="0"/>
          <c:order val="0"/>
          <c:tx>
            <c:strRef>
              <c:f>Sheet1!$B$75</c:f>
              <c:strCache>
                <c:ptCount val="1"/>
                <c:pt idx="0">
                  <c:v>Female Anopheles gambiae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Sheet1!$A$76:$A$90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Sheet1!$B$76:$B$90</c:f>
              <c:numCache>
                <c:formatCode>General</c:formatCode>
                <c:ptCount val="15"/>
                <c:pt idx="0">
                  <c:v>0.83</c:v>
                </c:pt>
                <c:pt idx="1">
                  <c:v>0.33</c:v>
                </c:pt>
                <c:pt idx="2">
                  <c:v>0.53</c:v>
                </c:pt>
                <c:pt idx="3">
                  <c:v>0.27</c:v>
                </c:pt>
                <c:pt idx="4">
                  <c:v>0.63</c:v>
                </c:pt>
                <c:pt idx="5">
                  <c:v>1.37</c:v>
                </c:pt>
                <c:pt idx="6">
                  <c:v>1.27</c:v>
                </c:pt>
                <c:pt idx="7">
                  <c:v>0</c:v>
                </c:pt>
                <c:pt idx="8">
                  <c:v>0.03</c:v>
                </c:pt>
                <c:pt idx="9">
                  <c:v>0.3</c:v>
                </c:pt>
                <c:pt idx="10">
                  <c:v>0.23</c:v>
                </c:pt>
                <c:pt idx="11">
                  <c:v>0.76</c:v>
                </c:pt>
                <c:pt idx="12">
                  <c:v>0.33</c:v>
                </c:pt>
                <c:pt idx="13">
                  <c:v>0.23</c:v>
                </c:pt>
                <c:pt idx="14">
                  <c:v>0.37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Sheet1!$C$75</c:f>
              <c:strCache>
                <c:ptCount val="1"/>
                <c:pt idx="0">
                  <c:v>Female Anopheles Funestus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Sheet1!$A$76:$A$90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Sheet1!$C$76:$C$90</c:f>
              <c:numCache>
                <c:formatCode>General</c:formatCode>
                <c:ptCount val="15"/>
                <c:pt idx="0">
                  <c:v>0.17</c:v>
                </c:pt>
                <c:pt idx="1">
                  <c:v>0.2</c:v>
                </c:pt>
                <c:pt idx="2">
                  <c:v>0.77</c:v>
                </c:pt>
                <c:pt idx="3">
                  <c:v>0.2</c:v>
                </c:pt>
                <c:pt idx="4">
                  <c:v>0.37</c:v>
                </c:pt>
                <c:pt idx="5">
                  <c:v>0.27</c:v>
                </c:pt>
                <c:pt idx="6">
                  <c:v>0.86</c:v>
                </c:pt>
                <c:pt idx="7">
                  <c:v>0.9</c:v>
                </c:pt>
                <c:pt idx="8">
                  <c:v>0.8</c:v>
                </c:pt>
                <c:pt idx="9">
                  <c:v>0.03</c:v>
                </c:pt>
                <c:pt idx="10">
                  <c:v>0.34</c:v>
                </c:pt>
                <c:pt idx="11">
                  <c:v>0.33</c:v>
                </c:pt>
                <c:pt idx="12">
                  <c:v>0.53</c:v>
                </c:pt>
                <c:pt idx="13">
                  <c:v>0.37</c:v>
                </c:pt>
                <c:pt idx="14">
                  <c:v>1.53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3464176"/>
        <c:axId val="303465352"/>
      </c:lineChart>
      <c:dateAx>
        <c:axId val="30346417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3465352"/>
        <c:crosses val="autoZero"/>
        <c:auto val="1"/>
        <c:lblOffset val="100"/>
        <c:baseTimeUnit val="months"/>
      </c:dateAx>
      <c:valAx>
        <c:axId val="3034653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3464176"/>
        <c:crosses val="autoZero"/>
        <c:crossBetween val="between"/>
      </c:valAx>
      <c:valAx>
        <c:axId val="30346731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3468488"/>
        <c:crosses val="max"/>
        <c:crossBetween val="between"/>
      </c:valAx>
      <c:dateAx>
        <c:axId val="30346848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3467312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GB"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Iguhu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921459303975612E-2"/>
          <c:y val="0.1221062119732592"/>
          <c:w val="0.84931119838117297"/>
          <c:h val="0.53676799857630453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[Book2]Sheet1!$P$6</c:f>
              <c:strCache>
                <c:ptCount val="1"/>
                <c:pt idx="0">
                  <c:v>Blood slide positivity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[1]Sheet1!$M$7:$M$21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[1]Sheet1!$P$7:$P$21</c:f>
              <c:numCache>
                <c:formatCode>General</c:formatCode>
                <c:ptCount val="15"/>
                <c:pt idx="0">
                  <c:v>0.22500000000000001</c:v>
                </c:pt>
                <c:pt idx="1">
                  <c:v>0.16826923076923078</c:v>
                </c:pt>
                <c:pt idx="2">
                  <c:v>0.28000000000000003</c:v>
                </c:pt>
                <c:pt idx="3">
                  <c:v>0.21052631578947367</c:v>
                </c:pt>
                <c:pt idx="4">
                  <c:v>0.19170984455958548</c:v>
                </c:pt>
                <c:pt idx="5">
                  <c:v>0.125</c:v>
                </c:pt>
                <c:pt idx="6">
                  <c:v>0.19496855345911951</c:v>
                </c:pt>
                <c:pt idx="7">
                  <c:v>0.16875000000000001</c:v>
                </c:pt>
                <c:pt idx="8">
                  <c:v>0.1144578313253012</c:v>
                </c:pt>
                <c:pt idx="9">
                  <c:v>0.12921348314606743</c:v>
                </c:pt>
                <c:pt idx="10">
                  <c:v>0.16363636363636364</c:v>
                </c:pt>
                <c:pt idx="11">
                  <c:v>0.16869999999999999</c:v>
                </c:pt>
                <c:pt idx="12">
                  <c:v>0.15662599999999999</c:v>
                </c:pt>
                <c:pt idx="13">
                  <c:v>9.0359999999999996E-2</c:v>
                </c:pt>
                <c:pt idx="14">
                  <c:v>0.12941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468880"/>
        <c:axId val="303469664"/>
      </c:barChart>
      <c:lineChart>
        <c:grouping val="standard"/>
        <c:varyColors val="0"/>
        <c:ser>
          <c:idx val="0"/>
          <c:order val="0"/>
          <c:tx>
            <c:strRef>
              <c:f>[Book2]Sheet1!$N$6</c:f>
              <c:strCache>
                <c:ptCount val="1"/>
                <c:pt idx="0">
                  <c:v>Anopheles gambiae s.l.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[1]Sheet1!$M$7:$M$21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[1]Sheet1!$N$7:$N$21</c:f>
              <c:numCache>
                <c:formatCode>General</c:formatCode>
                <c:ptCount val="15"/>
                <c:pt idx="0">
                  <c:v>0.56999999999999995</c:v>
                </c:pt>
                <c:pt idx="1">
                  <c:v>0.66</c:v>
                </c:pt>
                <c:pt idx="2">
                  <c:v>0.1</c:v>
                </c:pt>
                <c:pt idx="3">
                  <c:v>0.2</c:v>
                </c:pt>
                <c:pt idx="4">
                  <c:v>0.46</c:v>
                </c:pt>
                <c:pt idx="5">
                  <c:v>0.33</c:v>
                </c:pt>
                <c:pt idx="6">
                  <c:v>0.9</c:v>
                </c:pt>
                <c:pt idx="7">
                  <c:v>0.23</c:v>
                </c:pt>
                <c:pt idx="8">
                  <c:v>0.13</c:v>
                </c:pt>
                <c:pt idx="9">
                  <c:v>0.33</c:v>
                </c:pt>
                <c:pt idx="10">
                  <c:v>0.46</c:v>
                </c:pt>
                <c:pt idx="11">
                  <c:v>0.8</c:v>
                </c:pt>
                <c:pt idx="12">
                  <c:v>1.23</c:v>
                </c:pt>
                <c:pt idx="13">
                  <c:v>0.27</c:v>
                </c:pt>
                <c:pt idx="14">
                  <c:v>0.27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[Book2]Sheet1!$O$6</c:f>
              <c:strCache>
                <c:ptCount val="1"/>
                <c:pt idx="0">
                  <c:v>Anopheles funestus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[1]Sheet1!$M$7:$M$21</c:f>
              <c:numCache>
                <c:formatCode>mmm\-yy</c:formatCode>
                <c:ptCount val="15"/>
                <c:pt idx="0">
                  <c:v>42156</c:v>
                </c:pt>
                <c:pt idx="1">
                  <c:v>42186</c:v>
                </c:pt>
                <c:pt idx="2">
                  <c:v>42217</c:v>
                </c:pt>
                <c:pt idx="3">
                  <c:v>42248</c:v>
                </c:pt>
                <c:pt idx="4">
                  <c:v>42278</c:v>
                </c:pt>
                <c:pt idx="5">
                  <c:v>42309</c:v>
                </c:pt>
                <c:pt idx="6">
                  <c:v>42339</c:v>
                </c:pt>
                <c:pt idx="7">
                  <c:v>42370</c:v>
                </c:pt>
                <c:pt idx="8">
                  <c:v>42401</c:v>
                </c:pt>
                <c:pt idx="9">
                  <c:v>42430</c:v>
                </c:pt>
                <c:pt idx="10">
                  <c:v>42461</c:v>
                </c:pt>
                <c:pt idx="11">
                  <c:v>42491</c:v>
                </c:pt>
                <c:pt idx="12">
                  <c:v>42522</c:v>
                </c:pt>
                <c:pt idx="13">
                  <c:v>42552</c:v>
                </c:pt>
                <c:pt idx="14">
                  <c:v>42583</c:v>
                </c:pt>
              </c:numCache>
            </c:numRef>
          </c:cat>
          <c:val>
            <c:numRef>
              <c:f>[1]Sheet1!$O$7:$O$21</c:f>
              <c:numCache>
                <c:formatCode>General</c:formatCode>
                <c:ptCount val="15"/>
                <c:pt idx="0">
                  <c:v>0.14000000000000001</c:v>
                </c:pt>
                <c:pt idx="1">
                  <c:v>0.1</c:v>
                </c:pt>
                <c:pt idx="2">
                  <c:v>0.38</c:v>
                </c:pt>
                <c:pt idx="3">
                  <c:v>0.13</c:v>
                </c:pt>
                <c:pt idx="4">
                  <c:v>0.1</c:v>
                </c:pt>
                <c:pt idx="5">
                  <c:v>0.43</c:v>
                </c:pt>
                <c:pt idx="6">
                  <c:v>0.17</c:v>
                </c:pt>
                <c:pt idx="7">
                  <c:v>0.36</c:v>
                </c:pt>
                <c:pt idx="8">
                  <c:v>0.16</c:v>
                </c:pt>
                <c:pt idx="9">
                  <c:v>0.23</c:v>
                </c:pt>
                <c:pt idx="10">
                  <c:v>0.03</c:v>
                </c:pt>
                <c:pt idx="11">
                  <c:v>0.23</c:v>
                </c:pt>
                <c:pt idx="12">
                  <c:v>0.13</c:v>
                </c:pt>
                <c:pt idx="13">
                  <c:v>0.37</c:v>
                </c:pt>
                <c:pt idx="14">
                  <c:v>0.3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3471624"/>
        <c:axId val="303465744"/>
      </c:lineChart>
      <c:dateAx>
        <c:axId val="3034716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3465744"/>
        <c:crosses val="autoZero"/>
        <c:auto val="1"/>
        <c:lblOffset val="100"/>
        <c:baseTimeUnit val="months"/>
      </c:dateAx>
      <c:valAx>
        <c:axId val="303465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3471624"/>
        <c:crosses val="autoZero"/>
        <c:crossBetween val="between"/>
      </c:valAx>
      <c:valAx>
        <c:axId val="30346966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3468880"/>
        <c:crosses val="max"/>
        <c:crossBetween val="between"/>
      </c:valAx>
      <c:dateAx>
        <c:axId val="303468880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303469664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1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1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4.7275565910503296E-2"/>
          <c:y val="0.83286892362370446"/>
          <c:w val="0.89999993564506275"/>
          <c:h val="0.154411634325632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0.33462</cdr:x>
      <cdr:y>0.78613</cdr:y>
    </cdr:from>
    <cdr:to>
      <cdr:x>0.61154</cdr:x>
      <cdr:y>0.87861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59859" y="2438400"/>
          <a:ext cx="1290917" cy="2868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Survey time </a:t>
          </a:r>
          <a:endParaRPr lang="en-GB" sz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4356" y="1414125"/>
            <a:ext cx="6396038" cy="3008266"/>
          </a:xfrm>
        </p:spPr>
        <p:txBody>
          <a:bodyPr anchor="b"/>
          <a:lstStyle>
            <a:lvl1pPr algn="ctr">
              <a:defRPr sz="493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0594" y="4538401"/>
            <a:ext cx="5643563" cy="2086184"/>
          </a:xfrm>
        </p:spPr>
        <p:txBody>
          <a:bodyPr/>
          <a:lstStyle>
            <a:lvl1pPr marL="0" indent="0" algn="ctr">
              <a:buNone/>
              <a:defRPr sz="1975"/>
            </a:lvl1pPr>
            <a:lvl2pPr marL="376230" indent="0" algn="ctr">
              <a:buNone/>
              <a:defRPr sz="1646"/>
            </a:lvl2pPr>
            <a:lvl3pPr marL="752460" indent="0" algn="ctr">
              <a:buNone/>
              <a:defRPr sz="1481"/>
            </a:lvl3pPr>
            <a:lvl4pPr marL="1128690" indent="0" algn="ctr">
              <a:buNone/>
              <a:defRPr sz="1317"/>
            </a:lvl4pPr>
            <a:lvl5pPr marL="1504920" indent="0" algn="ctr">
              <a:buNone/>
              <a:defRPr sz="1317"/>
            </a:lvl5pPr>
            <a:lvl6pPr marL="1881149" indent="0" algn="ctr">
              <a:buNone/>
              <a:defRPr sz="1317"/>
            </a:lvl6pPr>
            <a:lvl7pPr marL="2257379" indent="0" algn="ctr">
              <a:buNone/>
              <a:defRPr sz="1317"/>
            </a:lvl7pPr>
            <a:lvl8pPr marL="2633609" indent="0" algn="ctr">
              <a:buNone/>
              <a:defRPr sz="1317"/>
            </a:lvl8pPr>
            <a:lvl9pPr marL="3009839" indent="0" algn="ctr">
              <a:buNone/>
              <a:defRPr sz="131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25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14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84900" y="460041"/>
            <a:ext cx="1622524" cy="73226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7327" y="460041"/>
            <a:ext cx="4773513" cy="73226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65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11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408" y="2154193"/>
            <a:ext cx="6490097" cy="3594317"/>
          </a:xfrm>
        </p:spPr>
        <p:txBody>
          <a:bodyPr anchor="b"/>
          <a:lstStyle>
            <a:lvl1pPr>
              <a:defRPr sz="493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408" y="5782513"/>
            <a:ext cx="6490097" cy="1890166"/>
          </a:xfrm>
        </p:spPr>
        <p:txBody>
          <a:bodyPr/>
          <a:lstStyle>
            <a:lvl1pPr marL="0" indent="0">
              <a:buNone/>
              <a:defRPr sz="1975">
                <a:solidFill>
                  <a:schemeClr val="tx1"/>
                </a:solidFill>
              </a:defRPr>
            </a:lvl1pPr>
            <a:lvl2pPr marL="376230" indent="0">
              <a:buNone/>
              <a:defRPr sz="1646">
                <a:solidFill>
                  <a:schemeClr val="tx1">
                    <a:tint val="75000"/>
                  </a:schemeClr>
                </a:solidFill>
              </a:defRPr>
            </a:lvl2pPr>
            <a:lvl3pPr marL="752460" indent="0">
              <a:buNone/>
              <a:defRPr sz="1481">
                <a:solidFill>
                  <a:schemeClr val="tx1">
                    <a:tint val="75000"/>
                  </a:schemeClr>
                </a:solidFill>
              </a:defRPr>
            </a:lvl3pPr>
            <a:lvl4pPr marL="1128690" indent="0">
              <a:buNone/>
              <a:defRPr sz="1317">
                <a:solidFill>
                  <a:schemeClr val="tx1">
                    <a:tint val="75000"/>
                  </a:schemeClr>
                </a:solidFill>
              </a:defRPr>
            </a:lvl4pPr>
            <a:lvl5pPr marL="1504920" indent="0">
              <a:buNone/>
              <a:defRPr sz="1317">
                <a:solidFill>
                  <a:schemeClr val="tx1">
                    <a:tint val="75000"/>
                  </a:schemeClr>
                </a:solidFill>
              </a:defRPr>
            </a:lvl5pPr>
            <a:lvl6pPr marL="1881149" indent="0">
              <a:buNone/>
              <a:defRPr sz="1317">
                <a:solidFill>
                  <a:schemeClr val="tx1">
                    <a:tint val="75000"/>
                  </a:schemeClr>
                </a:solidFill>
              </a:defRPr>
            </a:lvl6pPr>
            <a:lvl7pPr marL="2257379" indent="0">
              <a:buNone/>
              <a:defRPr sz="1317">
                <a:solidFill>
                  <a:schemeClr val="tx1">
                    <a:tint val="75000"/>
                  </a:schemeClr>
                </a:solidFill>
              </a:defRPr>
            </a:lvl7pPr>
            <a:lvl8pPr marL="2633609" indent="0">
              <a:buNone/>
              <a:defRPr sz="1317">
                <a:solidFill>
                  <a:schemeClr val="tx1">
                    <a:tint val="75000"/>
                  </a:schemeClr>
                </a:solidFill>
              </a:defRPr>
            </a:lvl8pPr>
            <a:lvl9pPr marL="3009839" indent="0">
              <a:buNone/>
              <a:defRPr sz="13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16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326" y="2300203"/>
            <a:ext cx="3198019" cy="54824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405" y="2300203"/>
            <a:ext cx="3198019" cy="54824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999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07" y="460043"/>
            <a:ext cx="6490097" cy="16701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308" y="2118188"/>
            <a:ext cx="3183321" cy="1038091"/>
          </a:xfrm>
        </p:spPr>
        <p:txBody>
          <a:bodyPr anchor="b"/>
          <a:lstStyle>
            <a:lvl1pPr marL="0" indent="0">
              <a:buNone/>
              <a:defRPr sz="1975" b="1"/>
            </a:lvl1pPr>
            <a:lvl2pPr marL="376230" indent="0">
              <a:buNone/>
              <a:defRPr sz="1646" b="1"/>
            </a:lvl2pPr>
            <a:lvl3pPr marL="752460" indent="0">
              <a:buNone/>
              <a:defRPr sz="1481" b="1"/>
            </a:lvl3pPr>
            <a:lvl4pPr marL="1128690" indent="0">
              <a:buNone/>
              <a:defRPr sz="1317" b="1"/>
            </a:lvl4pPr>
            <a:lvl5pPr marL="1504920" indent="0">
              <a:buNone/>
              <a:defRPr sz="1317" b="1"/>
            </a:lvl5pPr>
            <a:lvl6pPr marL="1881149" indent="0">
              <a:buNone/>
              <a:defRPr sz="1317" b="1"/>
            </a:lvl6pPr>
            <a:lvl7pPr marL="2257379" indent="0">
              <a:buNone/>
              <a:defRPr sz="1317" b="1"/>
            </a:lvl7pPr>
            <a:lvl8pPr marL="2633609" indent="0">
              <a:buNone/>
              <a:defRPr sz="1317" b="1"/>
            </a:lvl8pPr>
            <a:lvl9pPr marL="3009839" indent="0">
              <a:buNone/>
              <a:defRPr sz="131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308" y="3156278"/>
            <a:ext cx="3183321" cy="46424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09405" y="2118188"/>
            <a:ext cx="3198999" cy="1038091"/>
          </a:xfrm>
        </p:spPr>
        <p:txBody>
          <a:bodyPr anchor="b"/>
          <a:lstStyle>
            <a:lvl1pPr marL="0" indent="0">
              <a:buNone/>
              <a:defRPr sz="1975" b="1"/>
            </a:lvl1pPr>
            <a:lvl2pPr marL="376230" indent="0">
              <a:buNone/>
              <a:defRPr sz="1646" b="1"/>
            </a:lvl2pPr>
            <a:lvl3pPr marL="752460" indent="0">
              <a:buNone/>
              <a:defRPr sz="1481" b="1"/>
            </a:lvl3pPr>
            <a:lvl4pPr marL="1128690" indent="0">
              <a:buNone/>
              <a:defRPr sz="1317" b="1"/>
            </a:lvl4pPr>
            <a:lvl5pPr marL="1504920" indent="0">
              <a:buNone/>
              <a:defRPr sz="1317" b="1"/>
            </a:lvl5pPr>
            <a:lvl6pPr marL="1881149" indent="0">
              <a:buNone/>
              <a:defRPr sz="1317" b="1"/>
            </a:lvl6pPr>
            <a:lvl7pPr marL="2257379" indent="0">
              <a:buNone/>
              <a:defRPr sz="1317" b="1"/>
            </a:lvl7pPr>
            <a:lvl8pPr marL="2633609" indent="0">
              <a:buNone/>
              <a:defRPr sz="1317" b="1"/>
            </a:lvl8pPr>
            <a:lvl9pPr marL="3009839" indent="0">
              <a:buNone/>
              <a:defRPr sz="131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09405" y="3156278"/>
            <a:ext cx="3198999" cy="46424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488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527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395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07" y="576051"/>
            <a:ext cx="2426928" cy="2016178"/>
          </a:xfrm>
        </p:spPr>
        <p:txBody>
          <a:bodyPr anchor="b"/>
          <a:lstStyle>
            <a:lvl1pPr>
              <a:defRPr sz="263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8999" y="1244112"/>
            <a:ext cx="3809405" cy="6140542"/>
          </a:xfrm>
        </p:spPr>
        <p:txBody>
          <a:bodyPr/>
          <a:lstStyle>
            <a:lvl1pPr>
              <a:defRPr sz="2633"/>
            </a:lvl1pPr>
            <a:lvl2pPr>
              <a:defRPr sz="2304"/>
            </a:lvl2pPr>
            <a:lvl3pPr>
              <a:defRPr sz="1975"/>
            </a:lvl3pPr>
            <a:lvl4pPr>
              <a:defRPr sz="1646"/>
            </a:lvl4pPr>
            <a:lvl5pPr>
              <a:defRPr sz="1646"/>
            </a:lvl5pPr>
            <a:lvl6pPr>
              <a:defRPr sz="1646"/>
            </a:lvl6pPr>
            <a:lvl7pPr>
              <a:defRPr sz="1646"/>
            </a:lvl7pPr>
            <a:lvl8pPr>
              <a:defRPr sz="1646"/>
            </a:lvl8pPr>
            <a:lvl9pPr>
              <a:defRPr sz="164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07" y="2592229"/>
            <a:ext cx="2426928" cy="4802425"/>
          </a:xfrm>
        </p:spPr>
        <p:txBody>
          <a:bodyPr/>
          <a:lstStyle>
            <a:lvl1pPr marL="0" indent="0">
              <a:buNone/>
              <a:defRPr sz="1317"/>
            </a:lvl1pPr>
            <a:lvl2pPr marL="376230" indent="0">
              <a:buNone/>
              <a:defRPr sz="1152"/>
            </a:lvl2pPr>
            <a:lvl3pPr marL="752460" indent="0">
              <a:buNone/>
              <a:defRPr sz="987"/>
            </a:lvl3pPr>
            <a:lvl4pPr marL="1128690" indent="0">
              <a:buNone/>
              <a:defRPr sz="823"/>
            </a:lvl4pPr>
            <a:lvl5pPr marL="1504920" indent="0">
              <a:buNone/>
              <a:defRPr sz="823"/>
            </a:lvl5pPr>
            <a:lvl6pPr marL="1881149" indent="0">
              <a:buNone/>
              <a:defRPr sz="823"/>
            </a:lvl6pPr>
            <a:lvl7pPr marL="2257379" indent="0">
              <a:buNone/>
              <a:defRPr sz="823"/>
            </a:lvl7pPr>
            <a:lvl8pPr marL="2633609" indent="0">
              <a:buNone/>
              <a:defRPr sz="823"/>
            </a:lvl8pPr>
            <a:lvl9pPr marL="3009839" indent="0">
              <a:buNone/>
              <a:defRPr sz="82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62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307" y="576051"/>
            <a:ext cx="2426928" cy="2016178"/>
          </a:xfrm>
        </p:spPr>
        <p:txBody>
          <a:bodyPr anchor="b"/>
          <a:lstStyle>
            <a:lvl1pPr>
              <a:defRPr sz="263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98999" y="1244112"/>
            <a:ext cx="3809405" cy="6140542"/>
          </a:xfrm>
        </p:spPr>
        <p:txBody>
          <a:bodyPr anchor="t"/>
          <a:lstStyle>
            <a:lvl1pPr marL="0" indent="0">
              <a:buNone/>
              <a:defRPr sz="2633"/>
            </a:lvl1pPr>
            <a:lvl2pPr marL="376230" indent="0">
              <a:buNone/>
              <a:defRPr sz="2304"/>
            </a:lvl2pPr>
            <a:lvl3pPr marL="752460" indent="0">
              <a:buNone/>
              <a:defRPr sz="1975"/>
            </a:lvl3pPr>
            <a:lvl4pPr marL="1128690" indent="0">
              <a:buNone/>
              <a:defRPr sz="1646"/>
            </a:lvl4pPr>
            <a:lvl5pPr marL="1504920" indent="0">
              <a:buNone/>
              <a:defRPr sz="1646"/>
            </a:lvl5pPr>
            <a:lvl6pPr marL="1881149" indent="0">
              <a:buNone/>
              <a:defRPr sz="1646"/>
            </a:lvl6pPr>
            <a:lvl7pPr marL="2257379" indent="0">
              <a:buNone/>
              <a:defRPr sz="1646"/>
            </a:lvl7pPr>
            <a:lvl8pPr marL="2633609" indent="0">
              <a:buNone/>
              <a:defRPr sz="1646"/>
            </a:lvl8pPr>
            <a:lvl9pPr marL="3009839" indent="0">
              <a:buNone/>
              <a:defRPr sz="1646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307" y="2592229"/>
            <a:ext cx="2426928" cy="4802425"/>
          </a:xfrm>
        </p:spPr>
        <p:txBody>
          <a:bodyPr/>
          <a:lstStyle>
            <a:lvl1pPr marL="0" indent="0">
              <a:buNone/>
              <a:defRPr sz="1317"/>
            </a:lvl1pPr>
            <a:lvl2pPr marL="376230" indent="0">
              <a:buNone/>
              <a:defRPr sz="1152"/>
            </a:lvl2pPr>
            <a:lvl3pPr marL="752460" indent="0">
              <a:buNone/>
              <a:defRPr sz="987"/>
            </a:lvl3pPr>
            <a:lvl4pPr marL="1128690" indent="0">
              <a:buNone/>
              <a:defRPr sz="823"/>
            </a:lvl4pPr>
            <a:lvl5pPr marL="1504920" indent="0">
              <a:buNone/>
              <a:defRPr sz="823"/>
            </a:lvl5pPr>
            <a:lvl6pPr marL="1881149" indent="0">
              <a:buNone/>
              <a:defRPr sz="823"/>
            </a:lvl6pPr>
            <a:lvl7pPr marL="2257379" indent="0">
              <a:buNone/>
              <a:defRPr sz="823"/>
            </a:lvl7pPr>
            <a:lvl8pPr marL="2633609" indent="0">
              <a:buNone/>
              <a:defRPr sz="823"/>
            </a:lvl8pPr>
            <a:lvl9pPr marL="3009839" indent="0">
              <a:buNone/>
              <a:defRPr sz="82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71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7327" y="460043"/>
            <a:ext cx="6490097" cy="1670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327" y="2300203"/>
            <a:ext cx="6490097" cy="5482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7326" y="8008709"/>
            <a:ext cx="1693069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BDD5F-95F0-4BA7-BC65-AB77791EB34F}" type="datetimeFigureOut">
              <a:rPr lang="en-GB" smtClean="0"/>
              <a:t>06/06/2018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2574" y="8008709"/>
            <a:ext cx="2539603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4355" y="8008709"/>
            <a:ext cx="1693069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50CD6-5FE6-458F-A344-1204793F6C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91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2460" rtl="0" eaLnBrk="1" latinLnBrk="0" hangingPunct="1">
        <a:lnSpc>
          <a:spcPct val="90000"/>
        </a:lnSpc>
        <a:spcBef>
          <a:spcPct val="0"/>
        </a:spcBef>
        <a:buNone/>
        <a:defRPr sz="36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115" indent="-188115" algn="l" defTabSz="752460" rtl="0" eaLnBrk="1" latinLnBrk="0" hangingPunct="1">
        <a:lnSpc>
          <a:spcPct val="90000"/>
        </a:lnSpc>
        <a:spcBef>
          <a:spcPts val="823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1pPr>
      <a:lvl2pPr marL="564345" indent="-188115" algn="l" defTabSz="75246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975" kern="1200">
          <a:solidFill>
            <a:schemeClr val="tx1"/>
          </a:solidFill>
          <a:latin typeface="+mn-lt"/>
          <a:ea typeface="+mn-ea"/>
          <a:cs typeface="+mn-cs"/>
        </a:defRPr>
      </a:lvl2pPr>
      <a:lvl3pPr marL="940575" indent="-188115" algn="l" defTabSz="75246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646" kern="1200">
          <a:solidFill>
            <a:schemeClr val="tx1"/>
          </a:solidFill>
          <a:latin typeface="+mn-lt"/>
          <a:ea typeface="+mn-ea"/>
          <a:cs typeface="+mn-cs"/>
        </a:defRPr>
      </a:lvl3pPr>
      <a:lvl4pPr marL="1316805" indent="-188115" algn="l" defTabSz="75246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4pPr>
      <a:lvl5pPr marL="1693034" indent="-188115" algn="l" defTabSz="75246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5pPr>
      <a:lvl6pPr marL="2069264" indent="-188115" algn="l" defTabSz="75246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6pPr>
      <a:lvl7pPr marL="2445494" indent="-188115" algn="l" defTabSz="75246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7pPr>
      <a:lvl8pPr marL="2821724" indent="-188115" algn="l" defTabSz="75246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8pPr>
      <a:lvl9pPr marL="3197954" indent="-188115" algn="l" defTabSz="752460" rtl="0" eaLnBrk="1" latinLnBrk="0" hangingPunct="1">
        <a:lnSpc>
          <a:spcPct val="90000"/>
        </a:lnSpc>
        <a:spcBef>
          <a:spcPts val="411"/>
        </a:spcBef>
        <a:buFont typeface="Arial" panose="020B0604020202020204" pitchFamily="34" charset="0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2460" rtl="0" eaLnBrk="1" latinLnBrk="0" hangingPunct="1">
        <a:defRPr sz="1481" kern="1200">
          <a:solidFill>
            <a:schemeClr val="tx1"/>
          </a:solidFill>
          <a:latin typeface="+mn-lt"/>
          <a:ea typeface="+mn-ea"/>
          <a:cs typeface="+mn-cs"/>
        </a:defRPr>
      </a:lvl1pPr>
      <a:lvl2pPr marL="376230" algn="l" defTabSz="752460" rtl="0" eaLnBrk="1" latinLnBrk="0" hangingPunct="1">
        <a:defRPr sz="1481" kern="1200">
          <a:solidFill>
            <a:schemeClr val="tx1"/>
          </a:solidFill>
          <a:latin typeface="+mn-lt"/>
          <a:ea typeface="+mn-ea"/>
          <a:cs typeface="+mn-cs"/>
        </a:defRPr>
      </a:lvl2pPr>
      <a:lvl3pPr marL="752460" algn="l" defTabSz="752460" rtl="0" eaLnBrk="1" latinLnBrk="0" hangingPunct="1">
        <a:defRPr sz="1481" kern="1200">
          <a:solidFill>
            <a:schemeClr val="tx1"/>
          </a:solidFill>
          <a:latin typeface="+mn-lt"/>
          <a:ea typeface="+mn-ea"/>
          <a:cs typeface="+mn-cs"/>
        </a:defRPr>
      </a:lvl3pPr>
      <a:lvl4pPr marL="1128690" algn="l" defTabSz="752460" rtl="0" eaLnBrk="1" latinLnBrk="0" hangingPunct="1">
        <a:defRPr sz="1481" kern="1200">
          <a:solidFill>
            <a:schemeClr val="tx1"/>
          </a:solidFill>
          <a:latin typeface="+mn-lt"/>
          <a:ea typeface="+mn-ea"/>
          <a:cs typeface="+mn-cs"/>
        </a:defRPr>
      </a:lvl4pPr>
      <a:lvl5pPr marL="1504920" algn="l" defTabSz="752460" rtl="0" eaLnBrk="1" latinLnBrk="0" hangingPunct="1">
        <a:defRPr sz="1481" kern="1200">
          <a:solidFill>
            <a:schemeClr val="tx1"/>
          </a:solidFill>
          <a:latin typeface="+mn-lt"/>
          <a:ea typeface="+mn-ea"/>
          <a:cs typeface="+mn-cs"/>
        </a:defRPr>
      </a:lvl5pPr>
      <a:lvl6pPr marL="1881149" algn="l" defTabSz="752460" rtl="0" eaLnBrk="1" latinLnBrk="0" hangingPunct="1">
        <a:defRPr sz="1481" kern="1200">
          <a:solidFill>
            <a:schemeClr val="tx1"/>
          </a:solidFill>
          <a:latin typeface="+mn-lt"/>
          <a:ea typeface="+mn-ea"/>
          <a:cs typeface="+mn-cs"/>
        </a:defRPr>
      </a:lvl6pPr>
      <a:lvl7pPr marL="2257379" algn="l" defTabSz="752460" rtl="0" eaLnBrk="1" latinLnBrk="0" hangingPunct="1">
        <a:defRPr sz="1481" kern="1200">
          <a:solidFill>
            <a:schemeClr val="tx1"/>
          </a:solidFill>
          <a:latin typeface="+mn-lt"/>
          <a:ea typeface="+mn-ea"/>
          <a:cs typeface="+mn-cs"/>
        </a:defRPr>
      </a:lvl7pPr>
      <a:lvl8pPr marL="2633609" algn="l" defTabSz="752460" rtl="0" eaLnBrk="1" latinLnBrk="0" hangingPunct="1">
        <a:defRPr sz="1481" kern="1200">
          <a:solidFill>
            <a:schemeClr val="tx1"/>
          </a:solidFill>
          <a:latin typeface="+mn-lt"/>
          <a:ea typeface="+mn-ea"/>
          <a:cs typeface="+mn-cs"/>
        </a:defRPr>
      </a:lvl8pPr>
      <a:lvl9pPr marL="3009839" algn="l" defTabSz="752460" rtl="0" eaLnBrk="1" latinLnBrk="0" hangingPunct="1">
        <a:defRPr sz="14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830399"/>
              </p:ext>
            </p:extLst>
          </p:nvPr>
        </p:nvGraphicFramePr>
        <p:xfrm>
          <a:off x="1021977" y="143435"/>
          <a:ext cx="4894730" cy="3209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864224"/>
              </p:ext>
            </p:extLst>
          </p:nvPr>
        </p:nvGraphicFramePr>
        <p:xfrm>
          <a:off x="1183340" y="3002569"/>
          <a:ext cx="451821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4809298"/>
              </p:ext>
            </p:extLst>
          </p:nvPr>
        </p:nvGraphicFramePr>
        <p:xfrm>
          <a:off x="1147482" y="5181600"/>
          <a:ext cx="4661647" cy="310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9481" y="1867671"/>
            <a:ext cx="369332" cy="454387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Asymptomatic malaria blood slide positivity among school age children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2683" y="1867671"/>
            <a:ext cx="369332" cy="433548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indoor resting female malaria vectors per house per night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3906" y="521185"/>
            <a:ext cx="22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486441" y="3101099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484157" y="542489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01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28</Words>
  <Application>Microsoft Office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Dickson K.</dc:creator>
  <cp:lastModifiedBy>Dickson K.</cp:lastModifiedBy>
  <cp:revision>8</cp:revision>
  <dcterms:created xsi:type="dcterms:W3CDTF">2017-12-13T16:14:38Z</dcterms:created>
  <dcterms:modified xsi:type="dcterms:W3CDTF">2018-06-06T07:37:02Z</dcterms:modified>
</cp:coreProperties>
</file>