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31265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D27"/>
    <a:srgbClr val="E97132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Mi%20unidad\Uruguay\Simulaciones%20Ceci%20Rios\simulaciones_COS_resultados_final_paracec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i%20unidad\Uruguay\Simulaciones%20Ceci%20Rios\simulaciones_COS_resultados_final_paracec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i%20unidad\Uruguay\Simulaciones%20Ceci%20Rios\simulaciones_COS_resultados_final_paracec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36"/>
          <c:order val="0"/>
          <c:tx>
            <c:strRef>
              <c:f>funciones!$B$1</c:f>
              <c:strCache>
                <c:ptCount val="1"/>
                <c:pt idx="0">
                  <c:v>10 pasto alto</c:v>
                </c:pt>
              </c:strCache>
            </c:strRef>
          </c:tx>
          <c:marker>
            <c:symbol val="none"/>
          </c:marker>
          <c:trendline>
            <c:trendlineType val="poly"/>
            <c:order val="2"/>
            <c:dispRSqr val="1"/>
            <c:dispEq val="1"/>
            <c:trendlineLbl>
              <c:layout>
                <c:manualLayout>
                  <c:x val="-0.38175459350150026"/>
                  <c:y val="-0.12114921234560234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SOC(%) = B0 - B1*year + B2*year</a:t>
                    </a:r>
                    <a:r>
                      <a:rPr lang="en-US" sz="1200" baseline="30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b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</a:b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R² = 0.9665</a:t>
                    </a:r>
                    <a:endParaRPr lang="en-US" sz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c:rich>
              </c:tx>
              <c:numFmt formatCode="General" sourceLinked="0"/>
            </c:trendlineLbl>
          </c:trendline>
          <c:val>
            <c:numRef>
              <c:f>funciones!$B$2:$B$51</c:f>
              <c:numCache>
                <c:formatCode>General</c:formatCode>
                <c:ptCount val="50"/>
                <c:pt idx="0">
                  <c:v>3.1671018159664799</c:v>
                </c:pt>
                <c:pt idx="1">
                  <c:v>3.1588600499910808</c:v>
                </c:pt>
                <c:pt idx="2">
                  <c:v>3.1516358189595008</c:v>
                </c:pt>
                <c:pt idx="3">
                  <c:v>3.1452982587976011</c:v>
                </c:pt>
                <c:pt idx="4">
                  <c:v>3.1397298589081948</c:v>
                </c:pt>
                <c:pt idx="5">
                  <c:v>3.134829132866439</c:v>
                </c:pt>
                <c:pt idx="6">
                  <c:v>3.130503140472741</c:v>
                </c:pt>
                <c:pt idx="7">
                  <c:v>3.126675499838929</c:v>
                </c:pt>
                <c:pt idx="8">
                  <c:v>3.1232767728848487</c:v>
                </c:pt>
                <c:pt idx="9">
                  <c:v>3.1202487384509832</c:v>
                </c:pt>
                <c:pt idx="10">
                  <c:v>3.1175390509076779</c:v>
                </c:pt>
                <c:pt idx="11">
                  <c:v>3.115105513267761</c:v>
                </c:pt>
                <c:pt idx="12">
                  <c:v>3.1129085992394514</c:v>
                </c:pt>
                <c:pt idx="13">
                  <c:v>3.1109135897826707</c:v>
                </c:pt>
                <c:pt idx="14">
                  <c:v>3.109091107248124</c:v>
                </c:pt>
                <c:pt idx="15">
                  <c:v>3.1074187177945283</c:v>
                </c:pt>
                <c:pt idx="16">
                  <c:v>3.1058729193024477</c:v>
                </c:pt>
                <c:pt idx="17">
                  <c:v>3.1044355510432258</c:v>
                </c:pt>
                <c:pt idx="18">
                  <c:v>3.1030911229835962</c:v>
                </c:pt>
                <c:pt idx="19">
                  <c:v>3.1018225426730601</c:v>
                </c:pt>
                <c:pt idx="20">
                  <c:v>3.1006201956082107</c:v>
                </c:pt>
                <c:pt idx="21">
                  <c:v>3.0994733990074854</c:v>
                </c:pt>
                <c:pt idx="22">
                  <c:v>3.0983741407847138</c:v>
                </c:pt>
                <c:pt idx="23">
                  <c:v>3.0973160112709577</c:v>
                </c:pt>
                <c:pt idx="24">
                  <c:v>3.0962931349363569</c:v>
                </c:pt>
                <c:pt idx="25">
                  <c:v>3.0952942948602709</c:v>
                </c:pt>
                <c:pt idx="26">
                  <c:v>3.0943189569036229</c:v>
                </c:pt>
                <c:pt idx="27">
                  <c:v>3.0933639162319437</c:v>
                </c:pt>
                <c:pt idx="28">
                  <c:v>3.0924248997326074</c:v>
                </c:pt>
                <c:pt idx="29">
                  <c:v>3.0914987025711467</c:v>
                </c:pt>
                <c:pt idx="30">
                  <c:v>3.0905837223303263</c:v>
                </c:pt>
                <c:pt idx="31">
                  <c:v>3.0896778224538339</c:v>
                </c:pt>
                <c:pt idx="32">
                  <c:v>3.088778332246279</c:v>
                </c:pt>
                <c:pt idx="33">
                  <c:v>3.0878857858467397</c:v>
                </c:pt>
                <c:pt idx="34">
                  <c:v>3.0869980466989038</c:v>
                </c:pt>
                <c:pt idx="35">
                  <c:v>3.0861124441073793</c:v>
                </c:pt>
                <c:pt idx="36">
                  <c:v>3.0852300463503242</c:v>
                </c:pt>
                <c:pt idx="37">
                  <c:v>3.0843497851495818</c:v>
                </c:pt>
                <c:pt idx="38">
                  <c:v>3.0834721946442296</c:v>
                </c:pt>
                <c:pt idx="39">
                  <c:v>3.0825951382779553</c:v>
                </c:pt>
                <c:pt idx="40">
                  <c:v>3.0817196843289167</c:v>
                </c:pt>
                <c:pt idx="41">
                  <c:v>3.080843696240799</c:v>
                </c:pt>
                <c:pt idx="42">
                  <c:v>3.079969844708994</c:v>
                </c:pt>
                <c:pt idx="43">
                  <c:v>3.0790954590381099</c:v>
                </c:pt>
                <c:pt idx="44">
                  <c:v>3.0782205392281492</c:v>
                </c:pt>
                <c:pt idx="45">
                  <c:v>3.0773472218354221</c:v>
                </c:pt>
                <c:pt idx="46">
                  <c:v>3.076473904442695</c:v>
                </c:pt>
                <c:pt idx="47">
                  <c:v>3.075601655328124</c:v>
                </c:pt>
                <c:pt idx="48">
                  <c:v>3.0747278037963186</c:v>
                </c:pt>
                <c:pt idx="49">
                  <c:v>3.0738539522645141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EC-4844-830B-3E842AD72A48}"/>
            </c:ext>
          </c:extLst>
        </c:ser>
        <c:ser>
          <c:idx val="33"/>
          <c:order val="1"/>
          <c:tx>
            <c:strRef>
              <c:f>funciones!$AI$1</c:f>
              <c:strCache>
                <c:ptCount val="1"/>
                <c:pt idx="0">
                  <c:v>200´pasto alto</c:v>
                </c:pt>
              </c:strCache>
            </c:strRef>
          </c:tx>
          <c:marker>
            <c:symbol val="none"/>
          </c:marker>
          <c:trendline>
            <c:trendlineType val="poly"/>
            <c:order val="2"/>
            <c:dispRSqr val="1"/>
            <c:dispEq val="1"/>
            <c:trendlineLbl>
              <c:layout>
                <c:manualLayout>
                  <c:x val="-0.24105026611219496"/>
                  <c:y val="0.17230573669159599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SOC(%) =BO + B1*year - B2*year</a:t>
                    </a:r>
                    <a:r>
                      <a:rPr lang="en-US" sz="1200" baseline="30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</a:p>
                  <a:p>
                    <a:pPr>
                      <a:defRPr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R² = 0.9965</a:t>
                    </a:r>
                    <a:endParaRPr lang="en-US" sz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c:rich>
              </c:tx>
              <c:numFmt formatCode="General" sourceLinked="0"/>
            </c:trendlineLbl>
          </c:trendline>
          <c:val>
            <c:numRef>
              <c:f>funciones!$AI$2:$AI$51</c:f>
              <c:numCache>
                <c:formatCode>General</c:formatCode>
                <c:ptCount val="50"/>
                <c:pt idx="0">
                  <c:v>2.3983516902786</c:v>
                </c:pt>
                <c:pt idx="1">
                  <c:v>2.4017108462665675</c:v>
                </c:pt>
                <c:pt idx="2">
                  <c:v>2.4067478366557609</c:v>
                </c:pt>
                <c:pt idx="3">
                  <c:v>2.4133829543487355</c:v>
                </c:pt>
                <c:pt idx="4">
                  <c:v>2.4210702057279914</c:v>
                </c:pt>
                <c:pt idx="5">
                  <c:v>2.4298205505194246</c:v>
                </c:pt>
                <c:pt idx="6">
                  <c:v>2.439146779089902</c:v>
                </c:pt>
                <c:pt idx="7">
                  <c:v>2.449150019819307</c:v>
                </c:pt>
                <c:pt idx="8">
                  <c:v>2.4593928800104061</c:v>
                </c:pt>
                <c:pt idx="9">
                  <c:v>2.4700532061243772</c:v>
                </c:pt>
                <c:pt idx="10">
                  <c:v>2.4809566388855564</c:v>
                </c:pt>
                <c:pt idx="11">
                  <c:v>2.4916931849114587</c:v>
                </c:pt>
                <c:pt idx="12">
                  <c:v>2.5024905075991639</c:v>
                </c:pt>
                <c:pt idx="13">
                  <c:v>2.5133067607225126</c:v>
                </c:pt>
                <c:pt idx="14">
                  <c:v>2.523975057546227</c:v>
                </c:pt>
                <c:pt idx="15">
                  <c:v>2.5341446868415489</c:v>
                </c:pt>
                <c:pt idx="16">
                  <c:v>2.5441025941592823</c:v>
                </c:pt>
                <c:pt idx="17">
                  <c:v>2.553858244717246</c:v>
                </c:pt>
                <c:pt idx="18">
                  <c:v>2.5633673014424887</c:v>
                </c:pt>
                <c:pt idx="19">
                  <c:v>2.5725864236007738</c:v>
                </c:pt>
                <c:pt idx="20">
                  <c:v>2.5814827320144049</c:v>
                </c:pt>
                <c:pt idx="21">
                  <c:v>2.5900308200460707</c:v>
                </c:pt>
                <c:pt idx="22">
                  <c:v>2.5982132517682057</c:v>
                </c:pt>
                <c:pt idx="23">
                  <c:v>2.6060160784387572</c:v>
                </c:pt>
                <c:pt idx="24">
                  <c:v>2.6134348165334926</c:v>
                </c:pt>
                <c:pt idx="25">
                  <c:v>2.620466975205618</c:v>
                </c:pt>
                <c:pt idx="26">
                  <c:v>2.6271125544551328</c:v>
                </c:pt>
                <c:pt idx="27">
                  <c:v>2.6333800231611404</c:v>
                </c:pt>
                <c:pt idx="28">
                  <c:v>2.6392743630172313</c:v>
                </c:pt>
                <c:pt idx="29">
                  <c:v>2.6448095227654593</c:v>
                </c:pt>
                <c:pt idx="30">
                  <c:v>2.6499934731155679</c:v>
                </c:pt>
                <c:pt idx="31">
                  <c:v>2.6548416573176881</c:v>
                </c:pt>
                <c:pt idx="32">
                  <c:v>2.659368024113872</c:v>
                </c:pt>
                <c:pt idx="33">
                  <c:v>2.6635870204155316</c:v>
                </c:pt>
                <c:pt idx="34">
                  <c:v>2.6675150858115155</c:v>
                </c:pt>
                <c:pt idx="35">
                  <c:v>2.6711646745357993</c:v>
                </c:pt>
                <c:pt idx="36">
                  <c:v>2.6745522261772314</c:v>
                </c:pt>
                <c:pt idx="37">
                  <c:v>2.6776936821552999</c:v>
                </c:pt>
                <c:pt idx="38">
                  <c:v>2.6806014967039822</c:v>
                </c:pt>
                <c:pt idx="39">
                  <c:v>2.6832921094121254</c:v>
                </c:pt>
                <c:pt idx="40">
                  <c:v>2.6857784726830647</c:v>
                </c:pt>
                <c:pt idx="41">
                  <c:v>2.6880695535652621</c:v>
                </c:pt>
                <c:pt idx="42">
                  <c:v>2.6901817916475665</c:v>
                </c:pt>
                <c:pt idx="43">
                  <c:v>2.6921236558090818</c:v>
                </c:pt>
                <c:pt idx="44">
                  <c:v>2.6939085966225007</c:v>
                </c:pt>
                <c:pt idx="45">
                  <c:v>2.6955450829669276</c:v>
                </c:pt>
                <c:pt idx="46">
                  <c:v>2.6970430782295436</c:v>
                </c:pt>
                <c:pt idx="47">
                  <c:v>2.698411051289451</c:v>
                </c:pt>
                <c:pt idx="48">
                  <c:v>2.6996579691951128</c:v>
                </c:pt>
                <c:pt idx="49">
                  <c:v>2.7007927989949927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2EC-4844-830B-3E842AD72A48}"/>
            </c:ext>
          </c:extLst>
        </c:ser>
        <c:ser>
          <c:idx val="35"/>
          <c:order val="2"/>
          <c:tx>
            <c:strRef>
              <c:f>funciones!$AK$1</c:f>
              <c:strCache>
                <c:ptCount val="1"/>
                <c:pt idx="0">
                  <c:v>200 sin pasto</c:v>
                </c:pt>
              </c:strCache>
            </c:strRef>
          </c:tx>
          <c:marker>
            <c:symbol val="none"/>
          </c:marker>
          <c:trendline>
            <c:trendlineType val="poly"/>
            <c:order val="2"/>
            <c:dispRSqr val="1"/>
            <c:dispEq val="1"/>
            <c:trendlineLbl>
              <c:layout>
                <c:manualLayout>
                  <c:x val="-1.4109579468574232E-3"/>
                  <c:y val="0.16773333208764618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SOC(%) = B0 + B1*year - B2*year</a:t>
                    </a:r>
                    <a:r>
                      <a:rPr lang="en-US" sz="1200" baseline="30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2</a:t>
                    </a: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</a:p>
                  <a:p>
                    <a:pPr>
                      <a:defRPr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baseline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R² = 0.9978</a:t>
                    </a:r>
                    <a:endParaRPr lang="en-US" sz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c:rich>
              </c:tx>
              <c:numFmt formatCode="General" sourceLinked="0"/>
            </c:trendlineLbl>
          </c:trendline>
          <c:val>
            <c:numRef>
              <c:f>funciones!$AK$2:$AK$51</c:f>
              <c:numCache>
                <c:formatCode>General</c:formatCode>
                <c:ptCount val="50"/>
                <c:pt idx="0">
                  <c:v>2.3983516902786</c:v>
                </c:pt>
                <c:pt idx="1">
                  <c:v>2.4068468280769499</c:v>
                </c:pt>
                <c:pt idx="2">
                  <c:v>2.4209731240151102</c:v>
                </c:pt>
                <c:pt idx="3">
                  <c:v>2.4396485984318703</c:v>
                </c:pt>
                <c:pt idx="4">
                  <c:v>2.4619014247298101</c:v>
                </c:pt>
                <c:pt idx="5">
                  <c:v>2.4868904340581701</c:v>
                </c:pt>
                <c:pt idx="6">
                  <c:v>2.51386029112239</c:v>
                </c:pt>
                <c:pt idx="7">
                  <c:v>2.5421653368386101</c:v>
                </c:pt>
                <c:pt idx="8">
                  <c:v>2.5712681577744001</c:v>
                </c:pt>
                <c:pt idx="9">
                  <c:v>2.6007534148883704</c:v>
                </c:pt>
                <c:pt idx="10">
                  <c:v>2.6302186441725599</c:v>
                </c:pt>
                <c:pt idx="11">
                  <c:v>2.6593853634224098</c:v>
                </c:pt>
                <c:pt idx="12">
                  <c:v>2.6880356507757899</c:v>
                </c:pt>
                <c:pt idx="13">
                  <c:v>2.7160059456228303</c:v>
                </c:pt>
                <c:pt idx="14">
                  <c:v>2.7431665439230501</c:v>
                </c:pt>
                <c:pt idx="15">
                  <c:v>2.7694235056177199</c:v>
                </c:pt>
                <c:pt idx="16">
                  <c:v>2.7947134092458703</c:v>
                </c:pt>
                <c:pt idx="17">
                  <c:v>2.8189952454417599</c:v>
                </c:pt>
                <c:pt idx="18">
                  <c:v>2.8422418335792603</c:v>
                </c:pt>
                <c:pt idx="19">
                  <c:v>2.8644445903027504</c:v>
                </c:pt>
                <c:pt idx="20">
                  <c:v>2.8856082841431303</c:v>
                </c:pt>
                <c:pt idx="21">
                  <c:v>2.9057472206931001</c:v>
                </c:pt>
                <c:pt idx="22">
                  <c:v>2.92487808981081</c:v>
                </c:pt>
                <c:pt idx="23">
                  <c:v>2.9430285489754802</c:v>
                </c:pt>
                <c:pt idx="24">
                  <c:v>2.9602286399317799</c:v>
                </c:pt>
                <c:pt idx="25">
                  <c:v>2.9765107886898301</c:v>
                </c:pt>
                <c:pt idx="26">
                  <c:v>2.9919098055252</c:v>
                </c:pt>
                <c:pt idx="27">
                  <c:v>3.0064628849789101</c:v>
                </c:pt>
                <c:pt idx="28">
                  <c:v>3.0202029299141704</c:v>
                </c:pt>
                <c:pt idx="29">
                  <c:v>3.0331704728436302</c:v>
                </c:pt>
                <c:pt idx="30">
                  <c:v>3.04540032404286</c:v>
                </c:pt>
                <c:pt idx="31">
                  <c:v>3.0569306317590601</c:v>
                </c:pt>
                <c:pt idx="32">
                  <c:v>3.06779668312089</c:v>
                </c:pt>
                <c:pt idx="33">
                  <c:v>3.07803281155083</c:v>
                </c:pt>
                <c:pt idx="34">
                  <c:v>3.0876738273244499</c:v>
                </c:pt>
                <c:pt idx="35">
                  <c:v>3.0967492953333298</c:v>
                </c:pt>
                <c:pt idx="36">
                  <c:v>3.1052935489999505</c:v>
                </c:pt>
                <c:pt idx="37">
                  <c:v>3.1133361532158901</c:v>
                </c:pt>
                <c:pt idx="38">
                  <c:v>3.1209066728727302</c:v>
                </c:pt>
                <c:pt idx="39">
                  <c:v>3.1280332423027799</c:v>
                </c:pt>
                <c:pt idx="40">
                  <c:v>3.13474113471981</c:v>
                </c:pt>
                <c:pt idx="41">
                  <c:v>3.1410537159252301</c:v>
                </c:pt>
                <c:pt idx="42">
                  <c:v>3.1469962591328104</c:v>
                </c:pt>
                <c:pt idx="43">
                  <c:v>3.1525911764377801</c:v>
                </c:pt>
                <c:pt idx="44">
                  <c:v>3.1578580188168304</c:v>
                </c:pt>
                <c:pt idx="45">
                  <c:v>3.1628177678059202</c:v>
                </c:pt>
                <c:pt idx="46">
                  <c:v>3.1674890206755602</c:v>
                </c:pt>
                <c:pt idx="47">
                  <c:v>3.17189085154935</c:v>
                </c:pt>
                <c:pt idx="48">
                  <c:v>3.1760380428730808</c:v>
                </c:pt>
                <c:pt idx="49">
                  <c:v>3.17994919191726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72EC-4844-830B-3E842AD72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800816"/>
        <c:axId val="2104801904"/>
      </c:lineChart>
      <c:catAx>
        <c:axId val="210480081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01904"/>
        <c:crosses val="autoZero"/>
        <c:auto val="1"/>
        <c:lblAlgn val="ctr"/>
        <c:lblOffset val="100"/>
        <c:tickLblSkip val="4"/>
        <c:noMultiLvlLbl val="0"/>
      </c:catAx>
      <c:valAx>
        <c:axId val="2104801904"/>
        <c:scaling>
          <c:orientation val="minMax"/>
          <c:max val="3.7"/>
          <c:min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00816"/>
        <c:crosses val="autoZero"/>
        <c:crossBetween val="between"/>
      </c:valAx>
    </c:plotArea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s-UY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funciones!$Q$58</c:f>
              <c:strCache>
                <c:ptCount val="1"/>
                <c:pt idx="0">
                  <c:v>alto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9763296234904096"/>
                  <c:y val="6.736940140546947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/>
                      <a:t>B2 = b0 – b1*∆SOC + b2*∆SOC2 </a:t>
                    </a:r>
                    <a:br>
                      <a:rPr lang="en-US"/>
                    </a:br>
                    <a:r>
                      <a:rPr lang="en-US"/>
                      <a:t>R² = 0.9907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funciones!$P$58:$P$69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12.20716265400754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funciones!$O$58:$O$69</c:f>
              <c:numCache>
                <c:formatCode>General</c:formatCode>
                <c:ptCount val="12"/>
                <c:pt idx="0">
                  <c:v>3.6717687930000001E-5</c:v>
                </c:pt>
                <c:pt idx="1">
                  <c:v>-1.2445865649E-5</c:v>
                </c:pt>
                <c:pt idx="2">
                  <c:v>-3.4905646188000005E-5</c:v>
                </c:pt>
                <c:pt idx="3">
                  <c:v>-5.5362643748999998E-5</c:v>
                </c:pt>
                <c:pt idx="4">
                  <c:v>-7.0717313247000002E-5</c:v>
                </c:pt>
                <c:pt idx="5">
                  <c:v>-8.7979395105000006E-5</c:v>
                </c:pt>
                <c:pt idx="6">
                  <c:v>-9.7564142214000006E-5</c:v>
                </c:pt>
                <c:pt idx="7">
                  <c:v>-1.0366786176600001E-4</c:v>
                </c:pt>
                <c:pt idx="8">
                  <c:v>-9.8422477775999997E-5</c:v>
                </c:pt>
                <c:pt idx="9">
                  <c:v>-1.11822049605E-4</c:v>
                </c:pt>
                <c:pt idx="10">
                  <c:v>-1.17258174831E-4</c:v>
                </c:pt>
                <c:pt idx="11">
                  <c:v>-1.2312346783800002E-4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94B-46A4-AA34-61B58A51BD8F}"/>
            </c:ext>
          </c:extLst>
        </c:ser>
        <c:ser>
          <c:idx val="1"/>
          <c:order val="1"/>
          <c:tx>
            <c:strRef>
              <c:f>funciones!$Q$70</c:f>
              <c:strCache>
                <c:ptCount val="1"/>
                <c:pt idx="0">
                  <c:v>bajo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0333469097797774"/>
                  <c:y val="7.27149267631868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/>
                      <a:t>B2 = -b0 – b1*∆SOC + b2*∆SOC2 </a:t>
                    </a:r>
                    <a:br>
                      <a:rPr lang="en-US"/>
                    </a:br>
                    <a:r>
                      <a:rPr lang="en-US"/>
                      <a:t>R² = 0.9958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funciones!$P$70:$P$81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12.20716265400754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funciones!$O$70:$O$81</c:f>
              <c:numCache>
                <c:formatCode>General</c:formatCode>
                <c:ptCount val="12"/>
                <c:pt idx="0">
                  <c:v>-4.8686700489000004E-5</c:v>
                </c:pt>
                <c:pt idx="1">
                  <c:v>-7.5819641310000005E-5</c:v>
                </c:pt>
                <c:pt idx="2">
                  <c:v>-1.0776879834E-4</c:v>
                </c:pt>
                <c:pt idx="3">
                  <c:v>-1.2579384514200002E-4</c:v>
                </c:pt>
                <c:pt idx="4">
                  <c:v>-1.4229296205600002E-4</c:v>
                </c:pt>
                <c:pt idx="5">
                  <c:v>-1.6255921838100002E-4</c:v>
                </c:pt>
                <c:pt idx="6">
                  <c:v>-1.6594487532E-4</c:v>
                </c:pt>
                <c:pt idx="7">
                  <c:v>-1.7772314664300001E-4</c:v>
                </c:pt>
                <c:pt idx="8">
                  <c:v>-1.8563890793700001E-4</c:v>
                </c:pt>
                <c:pt idx="9">
                  <c:v>-1.8058426518300001E-4</c:v>
                </c:pt>
                <c:pt idx="10">
                  <c:v>-1.9622504653499999E-4</c:v>
                </c:pt>
                <c:pt idx="11">
                  <c:v>-2.0366395473899999E-4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94B-46A4-AA34-61B58A51BD8F}"/>
            </c:ext>
          </c:extLst>
        </c:ser>
        <c:ser>
          <c:idx val="2"/>
          <c:order val="2"/>
          <c:tx>
            <c:strRef>
              <c:f>funciones!$Q$82</c:f>
              <c:strCache>
                <c:ptCount val="1"/>
                <c:pt idx="0">
                  <c:v>sin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0333469097797774"/>
                  <c:y val="7.437202607738549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/>
                      <a:t>B2 = -b0 – b1*∆SOC + b2*∆SOC2 </a:t>
                    </a:r>
                    <a:br>
                      <a:rPr lang="en-US"/>
                    </a:br>
                    <a:r>
                      <a:rPr lang="en-US"/>
                      <a:t>R² = 0.9934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funciones!$P$82:$P$93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12.207162654007558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funciones!$O$82:$O$93</c:f>
              <c:numCache>
                <c:formatCode>General</c:formatCode>
                <c:ptCount val="12"/>
                <c:pt idx="0">
                  <c:v>-7.5819641310000005E-5</c:v>
                </c:pt>
                <c:pt idx="1">
                  <c:v>-1.2126374078700001E-4</c:v>
                </c:pt>
                <c:pt idx="2">
                  <c:v>-1.6122402972900001E-4</c:v>
                </c:pt>
                <c:pt idx="3">
                  <c:v>-1.98132458895E-4</c:v>
                </c:pt>
                <c:pt idx="4">
                  <c:v>-2.24550120081E-4</c:v>
                </c:pt>
                <c:pt idx="5">
                  <c:v>-2.6098169615700002E-4</c:v>
                </c:pt>
                <c:pt idx="6">
                  <c:v>-2.74142841441E-4</c:v>
                </c:pt>
                <c:pt idx="7">
                  <c:v>-2.9021279057400002E-4</c:v>
                </c:pt>
                <c:pt idx="8">
                  <c:v>-3.0151420880699997E-4</c:v>
                </c:pt>
                <c:pt idx="9">
                  <c:v>-3.1024062035399998E-4</c:v>
                </c:pt>
                <c:pt idx="10">
                  <c:v>-3.22591115385E-4</c:v>
                </c:pt>
                <c:pt idx="11">
                  <c:v>-3.3093604446000002E-4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94B-46A4-AA34-61B58A51B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4810064"/>
        <c:axId val="2104802448"/>
      </c:scatterChart>
      <c:valAx>
        <c:axId val="210481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02448"/>
        <c:crosses val="autoZero"/>
        <c:crossBetween val="midCat"/>
      </c:valAx>
      <c:valAx>
        <c:axId val="2104802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10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s-UY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funciones!$Q$58</c:f>
              <c:strCache>
                <c:ptCount val="1"/>
                <c:pt idx="0">
                  <c:v>alto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921959926497338"/>
                  <c:y val="-6.305000514149947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/>
                      <a:t>B1 = b0 + b1*∆SOC - b2*∆SOC2 </a:t>
                    </a:r>
                    <a:br>
                      <a:rPr lang="en-US"/>
                    </a:br>
                    <a:r>
                      <a:rPr lang="en-US"/>
                      <a:t>R² = 0.9976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funciones!$P$58:$P$69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12.20716265400754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funciones!$N$58:$N$69</c:f>
              <c:numCache>
                <c:formatCode>General</c:formatCode>
                <c:ptCount val="12"/>
                <c:pt idx="0">
                  <c:v>-3.354280005678E-3</c:v>
                </c:pt>
                <c:pt idx="1">
                  <c:v>2.6536874458499998E-4</c:v>
                </c:pt>
                <c:pt idx="2">
                  <c:v>2.4301864025670001E-3</c:v>
                </c:pt>
                <c:pt idx="3">
                  <c:v>4.7044895300129997E-3</c:v>
                </c:pt>
                <c:pt idx="4">
                  <c:v>6.4596903836850001E-3</c:v>
                </c:pt>
                <c:pt idx="5">
                  <c:v>7.9860494394660003E-3</c:v>
                </c:pt>
                <c:pt idx="6">
                  <c:v>9.1177171926539995E-3</c:v>
                </c:pt>
                <c:pt idx="7">
                  <c:v>9.9759096987269997E-3</c:v>
                </c:pt>
                <c:pt idx="8">
                  <c:v>1.0348331962017001E-2</c:v>
                </c:pt>
                <c:pt idx="9">
                  <c:v>1.1149397467908001E-2</c:v>
                </c:pt>
                <c:pt idx="10">
                  <c:v>1.2333423690377999E-2</c:v>
                </c:pt>
                <c:pt idx="11">
                  <c:v>1.2965921628954E-2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F1-4B8D-8B09-01980FFDDD08}"/>
            </c:ext>
          </c:extLst>
        </c:ser>
        <c:ser>
          <c:idx val="1"/>
          <c:order val="1"/>
          <c:tx>
            <c:strRef>
              <c:f>funciones!$Q$70</c:f>
              <c:strCache>
                <c:ptCount val="1"/>
                <c:pt idx="0">
                  <c:v>bajo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946535637490073"/>
                  <c:y val="-7.052107744180634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/>
                      <a:t>B1 = b0 + b1*∆SOC - b2*∆SOC2 </a:t>
                    </a:r>
                    <a:br>
                      <a:rPr lang="en-US"/>
                    </a:br>
                    <a:r>
                      <a:rPr lang="en-US"/>
                      <a:t>R² = 0.9989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funciones!$P$70:$P$81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12.20716265400754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funciones!$N$70:$N$81</c:f>
              <c:numCache>
                <c:formatCode>General</c:formatCode>
                <c:ptCount val="12"/>
                <c:pt idx="0">
                  <c:v>4.6107402125190001E-3</c:v>
                </c:pt>
                <c:pt idx="1">
                  <c:v>7.9436571997650012E-3</c:v>
                </c:pt>
                <c:pt idx="2">
                  <c:v>1.1155834984622999E-2</c:v>
                </c:pt>
                <c:pt idx="3">
                  <c:v>1.3689403137102001E-2</c:v>
                </c:pt>
                <c:pt idx="4">
                  <c:v>1.5750171450846E-2</c:v>
                </c:pt>
                <c:pt idx="5">
                  <c:v>1.7639320337499001E-2</c:v>
                </c:pt>
                <c:pt idx="6">
                  <c:v>1.8644240539365003E-2</c:v>
                </c:pt>
                <c:pt idx="7">
                  <c:v>1.9720641019421999E-2</c:v>
                </c:pt>
                <c:pt idx="8">
                  <c:v>2.0543355655599001E-2</c:v>
                </c:pt>
                <c:pt idx="9">
                  <c:v>2.0855026835223001E-2</c:v>
                </c:pt>
                <c:pt idx="10">
                  <c:v>2.2431693891999002E-2</c:v>
                </c:pt>
                <c:pt idx="11">
                  <c:v>2.3210967211677001E-2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FF1-4B8D-8B09-01980FFDDD08}"/>
            </c:ext>
          </c:extLst>
        </c:ser>
        <c:ser>
          <c:idx val="2"/>
          <c:order val="2"/>
          <c:tx>
            <c:strRef>
              <c:f>funciones!$Q$82</c:f>
              <c:strCache>
                <c:ptCount val="1"/>
                <c:pt idx="0">
                  <c:v>sin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921959926497338"/>
                  <c:y val="-5.833470890994799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dirty="0"/>
                      <a:t>B1 = b0 + b1*∆SOC - b2*∆SOC2 </a:t>
                    </a:r>
                    <a:br>
                      <a:rPr lang="en-US" dirty="0"/>
                    </a:br>
                    <a:r>
                      <a:rPr lang="en-US" dirty="0"/>
                      <a:t>R² = 0.9979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es-UY"/>
                </a:p>
              </c:txPr>
            </c:trendlineLbl>
          </c:trendline>
          <c:xVal>
            <c:numRef>
              <c:f>funciones!$P$82:$P$93</c:f>
              <c:numCache>
                <c:formatCode>General</c:formatCode>
                <c:ptCount val="12"/>
                <c:pt idx="0">
                  <c:v>0.18003649424954021</c:v>
                </c:pt>
                <c:pt idx="1">
                  <c:v>3.2920422186255336</c:v>
                </c:pt>
                <c:pt idx="2">
                  <c:v>6.7046498230820903</c:v>
                </c:pt>
                <c:pt idx="3">
                  <c:v>9.6840065702273801</c:v>
                </c:pt>
                <c:pt idx="4">
                  <c:v>12.207162654007558</c:v>
                </c:pt>
                <c:pt idx="5">
                  <c:v>14.040456886001385</c:v>
                </c:pt>
                <c:pt idx="6">
                  <c:v>15.879943207120425</c:v>
                </c:pt>
                <c:pt idx="7">
                  <c:v>17.202375056942433</c:v>
                </c:pt>
                <c:pt idx="8">
                  <c:v>18.229510384599383</c:v>
                </c:pt>
                <c:pt idx="9">
                  <c:v>19.103196124954565</c:v>
                </c:pt>
                <c:pt idx="10">
                  <c:v>22.37903671232532</c:v>
                </c:pt>
                <c:pt idx="11">
                  <c:v>24.409320536950322</c:v>
                </c:pt>
              </c:numCache>
            </c:numRef>
          </c:xVal>
          <c:yVal>
            <c:numRef>
              <c:f>funciones!$N$82:$N$93</c:f>
              <c:numCache>
                <c:formatCode>General</c:formatCode>
                <c:ptCount val="12"/>
                <c:pt idx="0">
                  <c:v>8.1433632738570003E-3</c:v>
                </c:pt>
                <c:pt idx="1">
                  <c:v>1.2332565354816001E-2</c:v>
                </c:pt>
                <c:pt idx="2">
                  <c:v>1.6565876346599999E-2</c:v>
                </c:pt>
                <c:pt idx="3">
                  <c:v>2.0251521564518999E-2</c:v>
                </c:pt>
                <c:pt idx="4">
                  <c:v>2.3183595844311001E-2</c:v>
                </c:pt>
                <c:pt idx="5">
                  <c:v>2.5659178661046E-2</c:v>
                </c:pt>
                <c:pt idx="6">
                  <c:v>2.7534451122780003E-2</c:v>
                </c:pt>
                <c:pt idx="7">
                  <c:v>2.8963961315982001E-2</c:v>
                </c:pt>
                <c:pt idx="8">
                  <c:v>2.9976797279142004E-2</c:v>
                </c:pt>
                <c:pt idx="9">
                  <c:v>3.0770519247447004E-2</c:v>
                </c:pt>
                <c:pt idx="10">
                  <c:v>3.2866527004542005E-2</c:v>
                </c:pt>
                <c:pt idx="11">
                  <c:v>3.3712941239291999E-2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FF1-4B8D-8B09-01980FFDD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4803536"/>
        <c:axId val="2104811152"/>
      </c:scatterChart>
      <c:valAx>
        <c:axId val="210480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11152"/>
        <c:crosses val="autoZero"/>
        <c:crossBetween val="midCat"/>
      </c:valAx>
      <c:valAx>
        <c:axId val="2104811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s-UY"/>
          </a:p>
        </c:txPr>
        <c:crossAx val="21048035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s-UY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D8AB91-939E-6D02-F546-28BB0C488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9081" y="1122363"/>
            <a:ext cx="92344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A7D4B8D-8AF1-C0EC-B9B2-08C56D4B8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9081" y="3602038"/>
            <a:ext cx="92344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9C68005-5B53-EE5B-C3D0-82E4F471F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684A67A-4285-5D89-F931-08678227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11BB84B-256D-E7FF-33BA-7695EBA6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8285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5CFD019-95D8-11AC-9A9D-EBF22332E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A2E60D-A1E4-434F-926C-57B411CB7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8047185-5699-FA49-F1F7-4DD8F63BF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74D2B44-44A5-6F9D-02B7-B54C3137B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216E7D2-8C9F-088F-044E-C2BF31EF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570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93B99D-9BD0-DB64-BB2C-C4696748E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082" y="1709739"/>
            <a:ext cx="1061966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3E7701B-74A8-F3CE-DC76-4452D6E9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082" y="4589464"/>
            <a:ext cx="1061966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CBB0C53-21BD-1772-7EA1-CF5CD0EC5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D568751-B393-71F9-7B5B-33FEB4645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CF74C67-AB06-C4A2-6EE4-88F97BB24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0503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F90A57-F69A-4050-B383-445DC9EF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7D228B-6E97-7CD9-FEC1-D26C984A2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6495" y="1825625"/>
            <a:ext cx="523287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D003F60-A8D7-7465-FFC4-3860F1310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3279" y="1825625"/>
            <a:ext cx="523287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1E133E8-7EC8-72D9-7D91-C538E7578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1E3F8B6-79E8-1B1A-9669-DFED5E1E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7F1EC10-99D0-C3BC-38A1-022C88B9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2592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25F6744-EDA1-F6CD-CE73-E25BFCFE7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098" y="365126"/>
            <a:ext cx="106196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E7B6750-F470-00B9-87CA-62C143D4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9" y="1681163"/>
            <a:ext cx="520882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F157204-3BAE-4D06-297F-018A4E359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8099" y="2505075"/>
            <a:ext cx="520882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3C5390E-E9D2-3A8B-EE3D-27CA4E000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3279" y="1681163"/>
            <a:ext cx="52344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652269B7-3868-5362-E743-79BBEDC531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3279" y="2505075"/>
            <a:ext cx="523448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8AE1340-9BF4-41E9-9DFC-F24F4B2D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043582A-C217-B798-6930-5EDD7FC5F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26C789D-6F7E-47E9-AF59-053AE4C79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80677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797B61-EA54-404A-0F33-ABD7AEDA8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53CA91A-181E-F524-FE78-57159172C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BF59885-78C2-D9B7-5754-5850A68B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FD7A918-6BC0-7DB8-93BE-A7E9360B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62177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D301EF4-302B-354B-2A31-34F1ADD1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8C3B8E3-AD8D-47D4-EB56-8558F9DC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3256A13-7011-E6D3-C075-743C38B7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5796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0DD841-534B-9F5F-F9D3-97C395203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099" y="457200"/>
            <a:ext cx="39711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4A5EB48-D568-5E94-0372-C9F11D684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4480" y="987426"/>
            <a:ext cx="623327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1039B7D-AAE0-CEC3-04FB-0C107AD5D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8099" y="2057400"/>
            <a:ext cx="39711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3B7C5D6-423B-93A7-3386-774555C4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5C9DDF-3CA2-2BB5-B5A2-0681D3EDF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15D6CC2-5725-FF2B-D350-71164EEE8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6649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A4E4F8-218C-671B-7F5B-C79EFDC1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099" y="457200"/>
            <a:ext cx="39711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59FCA8A-56FF-EBC2-7515-FB8518C2B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4480" y="987426"/>
            <a:ext cx="623327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9466DDF-0477-4288-A149-C35C8F983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8099" y="2057400"/>
            <a:ext cx="39711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9E7CB6D-571C-F840-C89E-A7DA9E6A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582F280-E7A7-0B52-BB6E-49EB1A33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87D8FD3-F985-3148-6E37-9B8E6C99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2341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710E38-A8E3-3ACF-56D4-54145FAF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49FC8BD-4383-02B3-123E-9E26EF62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CA560DC-A4F9-83D4-C55C-45C898BEE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8DE95A6-3AFC-4CD2-42C9-8FC135A2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C07DAF6-7512-45F2-74FF-2ECEF5F0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7410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3CE1362-7F9E-E02F-5456-E21410EF6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11240" y="365125"/>
            <a:ext cx="265491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0A6E846-B701-3AC2-FEAC-D6A652DEC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6495" y="365125"/>
            <a:ext cx="7810837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6683A92-BCF7-7EE6-3352-73412BFC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4D8008E-D361-1EFC-4299-5CA9E8A4F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5362892-9ACC-A4E9-FAFC-3CECD425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2480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BE49A54D-D6E9-F2BE-0185-8E4CB3673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95" y="365126"/>
            <a:ext cx="106196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1E315D1-D4D5-DB6A-B7D0-9C7064D10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6495" y="1825625"/>
            <a:ext cx="106196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21B9B3C-D603-969A-91BA-689468C97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495" y="6356351"/>
            <a:ext cx="27703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2A740-3CDF-437F-A83C-CDABEC718C59}" type="datetimeFigureOut">
              <a:rPr lang="es-UY" smtClean="0"/>
              <a:t>7/1/2025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0C3B583-E099-6EEA-C23E-2F2A4F341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8566" y="6356351"/>
            <a:ext cx="4155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B841A87-F710-0E14-5FCD-153A091CE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5809" y="6356351"/>
            <a:ext cx="27703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64238-B9A7-462D-9BB3-98A0C824EF6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2536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762548BD-82C2-BD61-999E-CC9176DB6F63}"/>
              </a:ext>
            </a:extLst>
          </p:cNvPr>
          <p:cNvSpPr/>
          <p:nvPr/>
        </p:nvSpPr>
        <p:spPr>
          <a:xfrm>
            <a:off x="7918451" y="3381375"/>
            <a:ext cx="123825" cy="133340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DD6F96B7-C328-40BF-B4A4-BD1439D020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491967"/>
              </p:ext>
            </p:extLst>
          </p:nvPr>
        </p:nvGraphicFramePr>
        <p:xfrm>
          <a:off x="460936" y="1062777"/>
          <a:ext cx="5609664" cy="3639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EAB4A5AB-677A-E8BC-FF23-106158A50D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3834565"/>
              </p:ext>
            </p:extLst>
          </p:nvPr>
        </p:nvGraphicFramePr>
        <p:xfrm>
          <a:off x="6754932" y="3809780"/>
          <a:ext cx="527875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2C34FE08-CDCF-456C-990E-F6727D2998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0103498"/>
              </p:ext>
            </p:extLst>
          </p:nvPr>
        </p:nvGraphicFramePr>
        <p:xfrm>
          <a:off x="6810455" y="37938"/>
          <a:ext cx="5167704" cy="29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xmlns="" id="{F749674D-FBF0-3615-A533-E6226407A82C}"/>
              </a:ext>
            </a:extLst>
          </p:cNvPr>
          <p:cNvCxnSpPr>
            <a:cxnSpLocks/>
          </p:cNvCxnSpPr>
          <p:nvPr/>
        </p:nvCxnSpPr>
        <p:spPr>
          <a:xfrm flipV="1">
            <a:off x="5209574" y="1516106"/>
            <a:ext cx="1436146" cy="50482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xmlns="" id="{D6031D72-74DF-B9D2-5559-9BC3C634D799}"/>
              </a:ext>
            </a:extLst>
          </p:cNvPr>
          <p:cNvCxnSpPr>
            <a:cxnSpLocks/>
          </p:cNvCxnSpPr>
          <p:nvPr/>
        </p:nvCxnSpPr>
        <p:spPr>
          <a:xfrm>
            <a:off x="5268329" y="3610549"/>
            <a:ext cx="1283746" cy="93659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D594124-7CA8-453A-7483-F166A7D5D022}"/>
              </a:ext>
            </a:extLst>
          </p:cNvPr>
          <p:cNvSpPr txBox="1"/>
          <p:nvPr/>
        </p:nvSpPr>
        <p:spPr>
          <a:xfrm rot="16200000">
            <a:off x="-94107" y="2524125"/>
            <a:ext cx="79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SOC(%)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10C84EFA-16BC-8E3C-6CD6-3CC320A2CE20}"/>
              </a:ext>
            </a:extLst>
          </p:cNvPr>
          <p:cNvSpPr txBox="1"/>
          <p:nvPr/>
        </p:nvSpPr>
        <p:spPr>
          <a:xfrm>
            <a:off x="3086320" y="4625959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7ED051AF-41A8-8AF3-976C-E502899AF1B1}"/>
              </a:ext>
            </a:extLst>
          </p:cNvPr>
          <p:cNvSpPr txBox="1"/>
          <p:nvPr/>
        </p:nvSpPr>
        <p:spPr>
          <a:xfrm rot="16200000">
            <a:off x="6523787" y="99095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B1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82C8831E-ED12-4FE7-EDF9-E068B976E79B}"/>
              </a:ext>
            </a:extLst>
          </p:cNvPr>
          <p:cNvSpPr txBox="1"/>
          <p:nvPr/>
        </p:nvSpPr>
        <p:spPr>
          <a:xfrm rot="16200000">
            <a:off x="6435032" y="497790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B2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D5E637F0-301D-FC90-F26E-E95950FA6119}"/>
              </a:ext>
            </a:extLst>
          </p:cNvPr>
          <p:cNvSpPr txBox="1"/>
          <p:nvPr/>
        </p:nvSpPr>
        <p:spPr>
          <a:xfrm>
            <a:off x="9588052" y="2608196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∆SOC(%)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85326070-4ECA-05B5-609F-6ABB826CE67C}"/>
              </a:ext>
            </a:extLst>
          </p:cNvPr>
          <p:cNvSpPr txBox="1"/>
          <p:nvPr/>
        </p:nvSpPr>
        <p:spPr>
          <a:xfrm>
            <a:off x="9402276" y="4042369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∆SOC(%)</a:t>
            </a:r>
            <a:endParaRPr lang="es-UY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9AECA516-CEE2-5A5E-2B6A-523F9A1BC594}"/>
              </a:ext>
            </a:extLst>
          </p:cNvPr>
          <p:cNvCxnSpPr/>
          <p:nvPr/>
        </p:nvCxnSpPr>
        <p:spPr>
          <a:xfrm>
            <a:off x="7700037" y="3457575"/>
            <a:ext cx="428625" cy="0"/>
          </a:xfrm>
          <a:prstGeom prst="line">
            <a:avLst/>
          </a:prstGeom>
          <a:ln>
            <a:solidFill>
              <a:srgbClr val="15608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37E6897E-BE68-CAC7-4801-2B73B9A3F777}"/>
              </a:ext>
            </a:extLst>
          </p:cNvPr>
          <p:cNvSpPr/>
          <p:nvPr/>
        </p:nvSpPr>
        <p:spPr>
          <a:xfrm>
            <a:off x="9366251" y="3381375"/>
            <a:ext cx="123825" cy="133340"/>
          </a:xfrm>
          <a:prstGeom prst="ellipse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1D15A050-6B69-3903-3AE6-EB8BB3A16D84}"/>
              </a:ext>
            </a:extLst>
          </p:cNvPr>
          <p:cNvCxnSpPr/>
          <p:nvPr/>
        </p:nvCxnSpPr>
        <p:spPr>
          <a:xfrm>
            <a:off x="9147837" y="3457575"/>
            <a:ext cx="428625" cy="0"/>
          </a:xfrm>
          <a:prstGeom prst="line">
            <a:avLst/>
          </a:prstGeom>
          <a:ln>
            <a:solidFill>
              <a:srgbClr val="E9713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013D9A50-7548-D038-C915-362472D7B41B}"/>
              </a:ext>
            </a:extLst>
          </p:cNvPr>
          <p:cNvSpPr/>
          <p:nvPr/>
        </p:nvSpPr>
        <p:spPr>
          <a:xfrm>
            <a:off x="10975976" y="3362325"/>
            <a:ext cx="123825" cy="133340"/>
          </a:xfrm>
          <a:prstGeom prst="ellipse">
            <a:avLst/>
          </a:prstGeom>
          <a:solidFill>
            <a:srgbClr val="1C6D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xmlns="" id="{E12A4CD3-C2CD-FE65-F1E8-4F36036E9C59}"/>
              </a:ext>
            </a:extLst>
          </p:cNvPr>
          <p:cNvCxnSpPr/>
          <p:nvPr/>
        </p:nvCxnSpPr>
        <p:spPr>
          <a:xfrm>
            <a:off x="10757562" y="3438525"/>
            <a:ext cx="428625" cy="0"/>
          </a:xfrm>
          <a:prstGeom prst="line">
            <a:avLst/>
          </a:prstGeom>
          <a:ln>
            <a:solidFill>
              <a:srgbClr val="1C6D2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A15A3DC6-6CC8-5582-3488-F8F8DEFD840B}"/>
              </a:ext>
            </a:extLst>
          </p:cNvPr>
          <p:cNvSpPr txBox="1"/>
          <p:nvPr/>
        </p:nvSpPr>
        <p:spPr>
          <a:xfrm>
            <a:off x="7925196" y="3219216"/>
            <a:ext cx="1007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Moderate</a:t>
            </a:r>
          </a:p>
          <a:p>
            <a:pPr algn="ctr"/>
            <a:r>
              <a:rPr lang="es-MX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grazing</a:t>
            </a:r>
            <a:endParaRPr lang="es-UY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224CF51D-BE6D-A8F0-79FD-6AD9B743C3E7}"/>
              </a:ext>
            </a:extLst>
          </p:cNvPr>
          <p:cNvSpPr txBox="1"/>
          <p:nvPr/>
        </p:nvSpPr>
        <p:spPr>
          <a:xfrm>
            <a:off x="9496821" y="3219216"/>
            <a:ext cx="1007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</a:t>
            </a:r>
            <a:endParaRPr lang="es-MX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grazing</a:t>
            </a:r>
            <a:endParaRPr lang="es-UY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DDD4FBD2-24FF-CF03-5069-D95F2F5D5A0C}"/>
              </a:ext>
            </a:extLst>
          </p:cNvPr>
          <p:cNvSpPr txBox="1"/>
          <p:nvPr/>
        </p:nvSpPr>
        <p:spPr>
          <a:xfrm>
            <a:off x="11186187" y="3290495"/>
            <a:ext cx="994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s-MX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grazing</a:t>
            </a:r>
            <a:endParaRPr lang="es-UY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7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19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Baldassini</dc:creator>
  <cp:lastModifiedBy>Cecilia Rios</cp:lastModifiedBy>
  <cp:revision>10</cp:revision>
  <dcterms:created xsi:type="dcterms:W3CDTF">2024-10-22T22:38:17Z</dcterms:created>
  <dcterms:modified xsi:type="dcterms:W3CDTF">2025-01-07T18:50:34Z</dcterms:modified>
</cp:coreProperties>
</file>