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66D4A-72E9-9C7E-2311-4619CA225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3C64CC-ADE4-5AEE-EC8A-93EE546CF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5E740-CAF5-E78D-6D7E-8DC2D0BB7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F499E-89AE-3883-056A-08D67CE27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F6393-A97D-B63C-C7B5-B2AC0E138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94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66D8B-506B-8CB6-9A83-090669FCC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B44826-0F09-0EF9-E16D-F15A76C81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B0743-B34C-1157-856C-272105575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28EA58-95EE-2613-6000-D8611FC29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87180-0026-800C-DAF0-B428F0753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09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DA046C-7C84-4CD3-AD12-FC2A3AF888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A4E10-6076-C0C2-B270-9D20805FD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1E5C2-777F-7AB6-D4DD-1C37E975D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A1502-0CEF-4A69-A19B-0AC73E8BA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B72FB-4109-EEBB-E03F-5B1A8A27A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1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4FEFE-0252-BAC9-F23B-3924E9B64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028F1-10A3-8A54-B46B-211F74BD7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0D50C-C7E6-6C69-50F8-045419CC0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476C3-F591-A940-EA98-6545C99DD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AFC19-DDED-4736-14BC-1CACC7D2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3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4FC64-54D8-1B0C-94A4-D966A977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B4E0A-B458-2F9B-FA58-5B482DE40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9B6B3-CD94-D1A4-4C1C-57FE0FDE0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1014F-4069-BA1A-1B57-DA2BE102A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E9E41-D5DF-C8CC-1844-843986AB6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40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F9BD9-0958-D6AA-E2EF-DC85573F4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BC76D-E551-036D-B51F-FE990578B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7FAB9E-548C-60FE-7397-BC6515D61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DD515-A242-931B-3E32-21209A47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A8326F-5F9B-9208-FD43-69918EEB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82C2D3-EE4D-4CDD-B698-44EBEE99B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64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F882D-2A3E-BD43-B8B8-283F95B1E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F7E092-C5F7-D660-C654-AB911AA3C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D2A08D-B23C-2FDB-A1EF-F5D889F8D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544462-330B-072A-C02D-F4F1D7B4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22B8F3-87D7-A853-8574-5BEAF5AEDF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B718E3-CB65-54FF-3A37-10CE36A3E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929880-2133-786D-7EC0-9DB061DB4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4E2FC6-1383-E3D8-4F73-8B33A222A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2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9F9EC-12DC-80D9-FC5E-E5F1F4A1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CEE83A-D0B5-D04E-8FF2-102D4C9A2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90EB7-CDFE-6B90-E4B0-4A3F9BE4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44CE5B-0E07-C339-4C9B-95EE2FCC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0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3DC24A-25FA-A8AA-93E8-AC99128F9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585880-FB27-141F-A981-027180321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C8EC0-27A5-0F2B-3608-201077B5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36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9ECCF-4DDF-1C7C-1F83-E41B71466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CA487-41B7-4EAA-A6CA-A46D7E9AA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921A49-3CFF-7DAB-BE89-CC0CA0170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5019C8-45D0-EA70-74E1-CBEB6744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EDB63B-4E5E-D3FD-C64B-9AD4EEE2A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5C013-348C-3829-EE7F-E684F4B36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89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EF1B7-CA3F-B45B-3190-A7B1E58F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9BF053-5017-93AA-A3AA-5ED3E3B7AF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CF543-4334-68AE-A518-00E5D2844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ED157-CE39-5ACD-2BE3-2CF7B3DD6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F0FF-6A04-4E83-16D8-39D02B712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1E139-A8F4-758B-EF1F-5ABE0A66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8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3A4A2E-7B9C-1FDD-1F57-C67C19DEF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2F451-E8FE-3E35-F721-930BBDA56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BE27E-0AAC-2C57-7B0B-E82EE6296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2E21FD-726F-46F2-98DE-AAEFC81F8CA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BCA80-0AC1-E211-7621-C940BEBDD0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98029-377D-6F6B-651D-9F773BD71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E73986-4DF0-443B-982F-ECCB7CDE6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8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84">
            <a:extLst>
              <a:ext uri="{FF2B5EF4-FFF2-40B4-BE49-F238E27FC236}">
                <a16:creationId xmlns:a16="http://schemas.microsoft.com/office/drawing/2014/main" id="{810BDB4B-7AA5-C005-4B97-B57B1364130B}"/>
              </a:ext>
            </a:extLst>
          </p:cNvPr>
          <p:cNvSpPr/>
          <p:nvPr/>
        </p:nvSpPr>
        <p:spPr>
          <a:xfrm rot="16200000">
            <a:off x="631847" y="1983573"/>
            <a:ext cx="1092098" cy="29686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100" b="1" i="0" u="none" strike="noStrike" cap="none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Screening</a:t>
            </a:r>
          </a:p>
        </p:txBody>
      </p:sp>
      <p:sp>
        <p:nvSpPr>
          <p:cNvPr id="6" name="Shape 85">
            <a:extLst>
              <a:ext uri="{FF2B5EF4-FFF2-40B4-BE49-F238E27FC236}">
                <a16:creationId xmlns:a16="http://schemas.microsoft.com/office/drawing/2014/main" id="{12D21361-00FD-5027-163E-61E1E6C0E65F}"/>
              </a:ext>
            </a:extLst>
          </p:cNvPr>
          <p:cNvSpPr/>
          <p:nvPr/>
        </p:nvSpPr>
        <p:spPr>
          <a:xfrm rot="16200000">
            <a:off x="653215" y="4425105"/>
            <a:ext cx="1091402" cy="3159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100" b="1" i="0" u="none" strike="noStrike" cap="none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Included</a:t>
            </a:r>
          </a:p>
        </p:txBody>
      </p:sp>
      <p:sp>
        <p:nvSpPr>
          <p:cNvPr id="7" name="Shape 86">
            <a:extLst>
              <a:ext uri="{FF2B5EF4-FFF2-40B4-BE49-F238E27FC236}">
                <a16:creationId xmlns:a16="http://schemas.microsoft.com/office/drawing/2014/main" id="{43D40F6B-8229-C037-0A20-596FEAC80C09}"/>
              </a:ext>
            </a:extLst>
          </p:cNvPr>
          <p:cNvSpPr/>
          <p:nvPr/>
        </p:nvSpPr>
        <p:spPr>
          <a:xfrm rot="16200000">
            <a:off x="652867" y="3186303"/>
            <a:ext cx="1092099" cy="3159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100" b="1" i="0" u="none" strike="noStrike" cap="none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Eligibility</a:t>
            </a:r>
          </a:p>
        </p:txBody>
      </p:sp>
      <p:sp>
        <p:nvSpPr>
          <p:cNvPr id="8" name="Shape 87">
            <a:extLst>
              <a:ext uri="{FF2B5EF4-FFF2-40B4-BE49-F238E27FC236}">
                <a16:creationId xmlns:a16="http://schemas.microsoft.com/office/drawing/2014/main" id="{2C36E9E9-210C-E3CE-EC47-8310742C6053}"/>
              </a:ext>
            </a:extLst>
          </p:cNvPr>
          <p:cNvSpPr/>
          <p:nvPr/>
        </p:nvSpPr>
        <p:spPr>
          <a:xfrm rot="16200000">
            <a:off x="618400" y="757871"/>
            <a:ext cx="1118992" cy="29686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100" b="1" i="0" u="none" strike="noStrike" cap="none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Identification</a:t>
            </a:r>
          </a:p>
        </p:txBody>
      </p:sp>
      <p:sp>
        <p:nvSpPr>
          <p:cNvPr id="9" name="Shape 88">
            <a:extLst>
              <a:ext uri="{FF2B5EF4-FFF2-40B4-BE49-F238E27FC236}">
                <a16:creationId xmlns:a16="http://schemas.microsoft.com/office/drawing/2014/main" id="{041F5719-AD13-0E52-575A-2809DB31C4C9}"/>
              </a:ext>
            </a:extLst>
          </p:cNvPr>
          <p:cNvSpPr txBox="1"/>
          <p:nvPr/>
        </p:nvSpPr>
        <p:spPr>
          <a:xfrm>
            <a:off x="7290150" y="346805"/>
            <a:ext cx="2246434" cy="80243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Additional records identified through manual search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(n=5)</a:t>
            </a:r>
          </a:p>
        </p:txBody>
      </p:sp>
      <p:sp>
        <p:nvSpPr>
          <p:cNvPr id="10" name="Shape 89">
            <a:extLst>
              <a:ext uri="{FF2B5EF4-FFF2-40B4-BE49-F238E27FC236}">
                <a16:creationId xmlns:a16="http://schemas.microsoft.com/office/drawing/2014/main" id="{CF3361C2-A795-83C6-4528-0B7F71A9095D}"/>
              </a:ext>
            </a:extLst>
          </p:cNvPr>
          <p:cNvSpPr txBox="1"/>
          <p:nvPr/>
        </p:nvSpPr>
        <p:spPr>
          <a:xfrm>
            <a:off x="6403249" y="2378037"/>
            <a:ext cx="1365814" cy="42942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Records screened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(n=1308)</a:t>
            </a:r>
          </a:p>
        </p:txBody>
      </p:sp>
      <p:sp>
        <p:nvSpPr>
          <p:cNvPr id="11" name="Shape 90">
            <a:extLst>
              <a:ext uri="{FF2B5EF4-FFF2-40B4-BE49-F238E27FC236}">
                <a16:creationId xmlns:a16="http://schemas.microsoft.com/office/drawing/2014/main" id="{DD17C8DE-657C-C3AF-4260-35CDC2424C77}"/>
              </a:ext>
            </a:extLst>
          </p:cNvPr>
          <p:cNvSpPr txBox="1"/>
          <p:nvPr/>
        </p:nvSpPr>
        <p:spPr>
          <a:xfrm>
            <a:off x="8064219" y="2251488"/>
            <a:ext cx="2425587" cy="1188001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114300" lvl="0" indent="-114300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Records excluded (n=1219)</a:t>
            </a:r>
          </a:p>
          <a:p>
            <a:pPr marL="114300" lvl="0" indent="-114300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Not a human study (n=378)</a:t>
            </a:r>
          </a:p>
          <a:p>
            <a:pPr marL="114300" lvl="0" indent="-114300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Not taking full opioid agonist for OUD or pain (n=255)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Did not aim to omit prerequisite opioid withdrawal (n=586)</a:t>
            </a:r>
          </a:p>
        </p:txBody>
      </p:sp>
      <p:sp>
        <p:nvSpPr>
          <p:cNvPr id="12" name="Shape 91">
            <a:extLst>
              <a:ext uri="{FF2B5EF4-FFF2-40B4-BE49-F238E27FC236}">
                <a16:creationId xmlns:a16="http://schemas.microsoft.com/office/drawing/2014/main" id="{6304802D-2460-A9D4-DCE3-EA2D1084D83F}"/>
              </a:ext>
            </a:extLst>
          </p:cNvPr>
          <p:cNvSpPr txBox="1"/>
          <p:nvPr/>
        </p:nvSpPr>
        <p:spPr>
          <a:xfrm>
            <a:off x="6245571" y="3358276"/>
            <a:ext cx="1753027" cy="46625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Full-text articles reviewed 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(n=89)</a:t>
            </a:r>
          </a:p>
        </p:txBody>
      </p:sp>
      <p:sp>
        <p:nvSpPr>
          <p:cNvPr id="13" name="Shape 92">
            <a:extLst>
              <a:ext uri="{FF2B5EF4-FFF2-40B4-BE49-F238E27FC236}">
                <a16:creationId xmlns:a16="http://schemas.microsoft.com/office/drawing/2014/main" id="{84E93546-BA43-CCE1-9EA4-88094868EBF4}"/>
              </a:ext>
            </a:extLst>
          </p:cNvPr>
          <p:cNvSpPr txBox="1"/>
          <p:nvPr/>
        </p:nvSpPr>
        <p:spPr>
          <a:xfrm>
            <a:off x="8073720" y="3497310"/>
            <a:ext cx="2430498" cy="1721379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114300" lvl="0" indent="-114300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Full-text articles excluded (n=45)</a:t>
            </a:r>
          </a:p>
          <a:p>
            <a:pPr marL="114300" lvl="0" indent="-114300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Not a human study (n=14)</a:t>
            </a:r>
          </a:p>
          <a:p>
            <a:pPr marL="114300" lvl="0" indent="-114300">
              <a:buClr>
                <a:schemeClr val="dk1"/>
              </a:buClr>
              <a:buSzPct val="25000"/>
            </a:pPr>
            <a:r>
              <a:rPr lang="en-US" sz="1000" b="0" i="0" u="none" strike="noStrike" cap="none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Not transition from full mu opioid agonist (n=1)</a:t>
            </a:r>
          </a:p>
          <a:p>
            <a:pPr marL="114300" lvl="0" indent="-114300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Unable to confirm absence of prerequisite opioid withdrawal (n=16)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Did not report withdrawal outcomes (n=9)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Included in previous systematic review (n=5)</a:t>
            </a:r>
            <a:endParaRPr lang="en-US" sz="1000" b="0" i="0" u="none" strike="noStrike" cap="none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Shape 93">
            <a:extLst>
              <a:ext uri="{FF2B5EF4-FFF2-40B4-BE49-F238E27FC236}">
                <a16:creationId xmlns:a16="http://schemas.microsoft.com/office/drawing/2014/main" id="{77F8AAD8-54EB-FFB0-D0DE-7514FDB097F5}"/>
              </a:ext>
            </a:extLst>
          </p:cNvPr>
          <p:cNvSpPr txBox="1"/>
          <p:nvPr/>
        </p:nvSpPr>
        <p:spPr>
          <a:xfrm>
            <a:off x="6429601" y="4372821"/>
            <a:ext cx="1384966" cy="50696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New studies included (n=44) </a:t>
            </a:r>
            <a:br>
              <a:rPr lang="en-US" sz="1000" b="0" i="0" u="none" strike="noStrike" cap="none" dirty="0">
                <a:latin typeface="+mn-lt"/>
                <a:sym typeface="Arial"/>
              </a:rPr>
            </a:br>
            <a:endParaRPr lang="en-US" sz="1000" b="0" i="0" u="none" strike="noStrike" cap="none" dirty="0">
              <a:latin typeface="+mn-lt"/>
              <a:sym typeface="Arial"/>
            </a:endParaRPr>
          </a:p>
        </p:txBody>
      </p:sp>
      <p:sp>
        <p:nvSpPr>
          <p:cNvPr id="15" name="Shape 94">
            <a:extLst>
              <a:ext uri="{FF2B5EF4-FFF2-40B4-BE49-F238E27FC236}">
                <a16:creationId xmlns:a16="http://schemas.microsoft.com/office/drawing/2014/main" id="{FF34D49E-99BD-E97D-7D89-E22DB1AE0DC6}"/>
              </a:ext>
            </a:extLst>
          </p:cNvPr>
          <p:cNvSpPr txBox="1"/>
          <p:nvPr/>
        </p:nvSpPr>
        <p:spPr>
          <a:xfrm>
            <a:off x="4650138" y="346803"/>
            <a:ext cx="2512408" cy="100696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Records identified through </a:t>
            </a:r>
          </a:p>
          <a:p>
            <a:pPr lvl="0"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database searching </a:t>
            </a:r>
          </a:p>
          <a:p>
            <a:pPr lvl="0"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(n=1514)</a:t>
            </a:r>
          </a:p>
        </p:txBody>
      </p:sp>
      <p:sp>
        <p:nvSpPr>
          <p:cNvPr id="16" name="Shape 95">
            <a:extLst>
              <a:ext uri="{FF2B5EF4-FFF2-40B4-BE49-F238E27FC236}">
                <a16:creationId xmlns:a16="http://schemas.microsoft.com/office/drawing/2014/main" id="{E2AF8436-B185-D921-D5B9-D0F6238D5B86}"/>
              </a:ext>
            </a:extLst>
          </p:cNvPr>
          <p:cNvSpPr txBox="1"/>
          <p:nvPr/>
        </p:nvSpPr>
        <p:spPr>
          <a:xfrm>
            <a:off x="5514429" y="1641040"/>
            <a:ext cx="3143453" cy="44518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lnSpc>
                <a:spcPct val="107000"/>
              </a:lnSpc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Records after duplicates removed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(n=1308)</a:t>
            </a:r>
          </a:p>
        </p:txBody>
      </p:sp>
      <p:cxnSp>
        <p:nvCxnSpPr>
          <p:cNvPr id="17" name="Shape 96">
            <a:extLst>
              <a:ext uri="{FF2B5EF4-FFF2-40B4-BE49-F238E27FC236}">
                <a16:creationId xmlns:a16="http://schemas.microsoft.com/office/drawing/2014/main" id="{9B43ACD6-F3E1-3E3B-8F7C-9E933260298B}"/>
              </a:ext>
            </a:extLst>
          </p:cNvPr>
          <p:cNvCxnSpPr/>
          <p:nvPr/>
        </p:nvCxnSpPr>
        <p:spPr>
          <a:xfrm>
            <a:off x="5766149" y="1356878"/>
            <a:ext cx="0" cy="28416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8" name="Shape 97">
            <a:extLst>
              <a:ext uri="{FF2B5EF4-FFF2-40B4-BE49-F238E27FC236}">
                <a16:creationId xmlns:a16="http://schemas.microsoft.com/office/drawing/2014/main" id="{E2590F3A-82F2-70E1-57FB-860D36839D00}"/>
              </a:ext>
            </a:extLst>
          </p:cNvPr>
          <p:cNvCxnSpPr/>
          <p:nvPr/>
        </p:nvCxnSpPr>
        <p:spPr>
          <a:xfrm>
            <a:off x="7086156" y="2120326"/>
            <a:ext cx="0" cy="262325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19" name="Shape 97">
            <a:extLst>
              <a:ext uri="{FF2B5EF4-FFF2-40B4-BE49-F238E27FC236}">
                <a16:creationId xmlns:a16="http://schemas.microsoft.com/office/drawing/2014/main" id="{34773B7C-C288-5791-02FD-8E6AC40409DA}"/>
              </a:ext>
            </a:extLst>
          </p:cNvPr>
          <p:cNvCxnSpPr/>
          <p:nvPr/>
        </p:nvCxnSpPr>
        <p:spPr>
          <a:xfrm flipH="1">
            <a:off x="7095657" y="2808157"/>
            <a:ext cx="1" cy="53585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20" name="Shape 97">
            <a:extLst>
              <a:ext uri="{FF2B5EF4-FFF2-40B4-BE49-F238E27FC236}">
                <a16:creationId xmlns:a16="http://schemas.microsoft.com/office/drawing/2014/main" id="{08ABE05B-BC8E-004D-52C4-93AE6D508A73}"/>
              </a:ext>
            </a:extLst>
          </p:cNvPr>
          <p:cNvCxnSpPr/>
          <p:nvPr/>
        </p:nvCxnSpPr>
        <p:spPr>
          <a:xfrm flipH="1">
            <a:off x="7095658" y="3823384"/>
            <a:ext cx="1" cy="535854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9EC469D-82E8-B0A1-BB7B-1C5A2031D779}"/>
              </a:ext>
            </a:extLst>
          </p:cNvPr>
          <p:cNvCxnSpPr/>
          <p:nvPr/>
        </p:nvCxnSpPr>
        <p:spPr>
          <a:xfrm>
            <a:off x="7086156" y="2983303"/>
            <a:ext cx="978063" cy="1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BA5436C-EB70-50D6-6243-89C2A113F72C}"/>
              </a:ext>
            </a:extLst>
          </p:cNvPr>
          <p:cNvCxnSpPr/>
          <p:nvPr/>
        </p:nvCxnSpPr>
        <p:spPr>
          <a:xfrm>
            <a:off x="7095657" y="4012114"/>
            <a:ext cx="978063" cy="1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hape 96">
            <a:extLst>
              <a:ext uri="{FF2B5EF4-FFF2-40B4-BE49-F238E27FC236}">
                <a16:creationId xmlns:a16="http://schemas.microsoft.com/office/drawing/2014/main" id="{F0FD4009-99A2-36E9-9E8A-E2750A2B332E}"/>
              </a:ext>
            </a:extLst>
          </p:cNvPr>
          <p:cNvCxnSpPr/>
          <p:nvPr/>
        </p:nvCxnSpPr>
        <p:spPr>
          <a:xfrm>
            <a:off x="8405368" y="1153813"/>
            <a:ext cx="7999" cy="48722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4" name="Shape 88">
            <a:extLst>
              <a:ext uri="{FF2B5EF4-FFF2-40B4-BE49-F238E27FC236}">
                <a16:creationId xmlns:a16="http://schemas.microsoft.com/office/drawing/2014/main" id="{EF13183D-45C0-D3F5-F1CF-686CD35AE371}"/>
              </a:ext>
            </a:extLst>
          </p:cNvPr>
          <p:cNvSpPr txBox="1"/>
          <p:nvPr/>
        </p:nvSpPr>
        <p:spPr>
          <a:xfrm>
            <a:off x="3325776" y="4372821"/>
            <a:ext cx="1850366" cy="50696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Studies included in previous version of review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(n = 15)</a:t>
            </a:r>
          </a:p>
        </p:txBody>
      </p:sp>
      <p:cxnSp>
        <p:nvCxnSpPr>
          <p:cNvPr id="25" name="Shape 96">
            <a:extLst>
              <a:ext uri="{FF2B5EF4-FFF2-40B4-BE49-F238E27FC236}">
                <a16:creationId xmlns:a16="http://schemas.microsoft.com/office/drawing/2014/main" id="{27A94DC9-C709-A55A-A8BA-3420D94A28CF}"/>
              </a:ext>
            </a:extLst>
          </p:cNvPr>
          <p:cNvCxnSpPr>
            <a:cxnSpLocks/>
          </p:cNvCxnSpPr>
          <p:nvPr/>
        </p:nvCxnSpPr>
        <p:spPr>
          <a:xfrm>
            <a:off x="5572102" y="5263053"/>
            <a:ext cx="7999" cy="487227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7" name="Shape 93">
            <a:extLst>
              <a:ext uri="{FF2B5EF4-FFF2-40B4-BE49-F238E27FC236}">
                <a16:creationId xmlns:a16="http://schemas.microsoft.com/office/drawing/2014/main" id="{AB6DAAAF-2689-E5DA-1E14-7D93BBC6270F}"/>
              </a:ext>
            </a:extLst>
          </p:cNvPr>
          <p:cNvSpPr txBox="1"/>
          <p:nvPr/>
        </p:nvSpPr>
        <p:spPr>
          <a:xfrm>
            <a:off x="4524277" y="5750280"/>
            <a:ext cx="2111649" cy="70113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Total studies included in qualitative synthesis</a:t>
            </a:r>
            <a:b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(n= 59) </a:t>
            </a:r>
            <a:br>
              <a:rPr lang="en-US" sz="1000" b="0" i="0" u="none" strike="noStrike" cap="none" dirty="0">
                <a:latin typeface="+mn-lt"/>
                <a:sym typeface="Arial"/>
              </a:rPr>
            </a:br>
            <a:endParaRPr lang="en-US" sz="1000" b="0" i="0" u="none" strike="noStrike" cap="none" dirty="0">
              <a:latin typeface="+mn-lt"/>
              <a:sym typeface="Arial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4CB0EFB-3B08-4BE1-DFD5-A21DDD77FE18}"/>
              </a:ext>
            </a:extLst>
          </p:cNvPr>
          <p:cNvCxnSpPr>
            <a:cxnSpLocks/>
          </p:cNvCxnSpPr>
          <p:nvPr/>
        </p:nvCxnSpPr>
        <p:spPr>
          <a:xfrm>
            <a:off x="4252563" y="4879789"/>
            <a:ext cx="0" cy="3832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DA539C1-E291-FECC-0578-DD3F0CD11A3D}"/>
              </a:ext>
            </a:extLst>
          </p:cNvPr>
          <p:cNvCxnSpPr/>
          <p:nvPr/>
        </p:nvCxnSpPr>
        <p:spPr>
          <a:xfrm>
            <a:off x="4250959" y="5263053"/>
            <a:ext cx="284469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3E4C281-42F9-8ADB-2A99-D952A7A29A61}"/>
              </a:ext>
            </a:extLst>
          </p:cNvPr>
          <p:cNvCxnSpPr>
            <a:cxnSpLocks/>
          </p:cNvCxnSpPr>
          <p:nvPr/>
        </p:nvCxnSpPr>
        <p:spPr>
          <a:xfrm flipV="1">
            <a:off x="7099854" y="4885290"/>
            <a:ext cx="0" cy="3832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960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201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University of Connecticut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Adams, Kathleen</dc:creator>
  <cp:lastModifiedBy>Waters, Kristin</cp:lastModifiedBy>
  <cp:revision>6</cp:revision>
  <dcterms:created xsi:type="dcterms:W3CDTF">2024-07-17T12:28:10Z</dcterms:created>
  <dcterms:modified xsi:type="dcterms:W3CDTF">2024-12-16T12:40:39Z</dcterms:modified>
</cp:coreProperties>
</file>