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8" autoAdjust="0"/>
    <p:restoredTop sz="88850" autoAdjust="0"/>
  </p:normalViewPr>
  <p:slideViewPr>
    <p:cSldViewPr snapToGrid="0">
      <p:cViewPr varScale="1">
        <p:scale>
          <a:sx n="101" d="100"/>
          <a:sy n="101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50050-4563-45A8-B415-F8A8A4902768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EF78C1-EA2A-49EA-BA37-54E28BC441D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007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901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574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806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832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576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171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075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730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993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76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000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31045-2C4E-4BC6-9553-EBB14810BDC6}" type="datetimeFigureOut">
              <a:rPr lang="en-GB" smtClean="0"/>
              <a:t>04/10/2015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700F2-DBA5-422B-9FB7-F5504452DE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739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30350" y="6200775"/>
            <a:ext cx="6273800" cy="449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1000"/>
              </a:spcAft>
            </a:pPr>
            <a:r>
              <a:rPr lang="en-US" sz="1350" dirty="0">
                <a:ea typeface="Times New Roman" panose="02020603050405020304" pitchFamily="18" charset="0"/>
              </a:rPr>
              <a:t>Table 1: Summary from included adolescent studies</a:t>
            </a:r>
            <a:endParaRPr lang="en-GB" sz="1350" dirty="0">
              <a:effectLst/>
              <a:ea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" y="325453"/>
            <a:ext cx="9094471" cy="587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29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396</TotalTime>
  <Words>8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Murray</dc:creator>
  <cp:lastModifiedBy>Andrew Murray</cp:lastModifiedBy>
  <cp:revision>29</cp:revision>
  <dcterms:created xsi:type="dcterms:W3CDTF">2015-06-10T13:02:37Z</dcterms:created>
  <dcterms:modified xsi:type="dcterms:W3CDTF">2015-10-04T11:45:05Z</dcterms:modified>
</cp:coreProperties>
</file>