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6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24726"/>
    <a:srgbClr val="D24626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284" y="-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9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4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83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7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810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95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20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44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9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64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6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64158-0CE9-4349-B3F5-2F2E57F0D0CB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59CC6-7B72-4137-928D-D85C24DCB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5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41" Type="http://schemas.openxmlformats.org/officeDocument/2006/relationships/tags" Target="../tags/tag41.xml"/><Relationship Id="rId54" Type="http://schemas.openxmlformats.org/officeDocument/2006/relationships/tags" Target="../tags/tag54.xml"/><Relationship Id="rId6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tags" Target="../tags/tag49.xml"/><Relationship Id="rId57" Type="http://schemas.openxmlformats.org/officeDocument/2006/relationships/tags" Target="../tags/tag57.xml"/><Relationship Id="rId61" Type="http://schemas.openxmlformats.org/officeDocument/2006/relationships/tags" Target="../tags/tag61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56" Type="http://schemas.openxmlformats.org/officeDocument/2006/relationships/tags" Target="../tags/tag56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59" Type="http://schemas.openxmlformats.org/officeDocument/2006/relationships/tags" Target="../tags/tag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4" name="OTLSHAPE_TB_00000000000000000000000000000000_LeftEndCaps" hidden="1"/>
          <p:cNvSpPr txBox="1"/>
          <p:nvPr>
            <p:custDataLst>
              <p:tags r:id="rId2"/>
            </p:custDataLst>
          </p:nvPr>
        </p:nvSpPr>
        <p:spPr>
          <a:xfrm>
            <a:off x="254000" y="4508669"/>
            <a:ext cx="469900" cy="27906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>
                <a:solidFill>
                  <a:srgbClr val="ED7D31"/>
                </a:solidFill>
                <a:latin typeface="Calibri" panose="020F0502020204030204" pitchFamily="34" charset="0"/>
              </a:rPr>
              <a:t>2020</a:t>
            </a:r>
          </a:p>
        </p:txBody>
      </p:sp>
      <p:sp>
        <p:nvSpPr>
          <p:cNvPr id="11905" name="OTLSHAPE_TB_00000000000000000000000000000000_RightEndCaps" hidden="1"/>
          <p:cNvSpPr txBox="1"/>
          <p:nvPr>
            <p:custDataLst>
              <p:tags r:id="rId3"/>
            </p:custDataLst>
          </p:nvPr>
        </p:nvSpPr>
        <p:spPr>
          <a:xfrm>
            <a:off x="11479760" y="4509700"/>
            <a:ext cx="451406" cy="276999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>
                <a:solidFill>
                  <a:schemeClr val="accent2"/>
                </a:solidFill>
                <a:latin typeface="Corbel" panose="020B0503020204020204" pitchFamily="34" charset="0"/>
              </a:rPr>
              <a:t>2022</a:t>
            </a:r>
          </a:p>
        </p:txBody>
      </p:sp>
      <p:cxnSp>
        <p:nvCxnSpPr>
          <p:cNvPr id="11929" name="OTLSHAPE_T_000a92dd9b124873a0da1178375d72a8_RightVerticalConnector1" hidden="1"/>
          <p:cNvCxnSpPr/>
          <p:nvPr>
            <p:custDataLst>
              <p:tags r:id="rId4"/>
            </p:custDataLst>
          </p:nvPr>
        </p:nvCxnSpPr>
        <p:spPr>
          <a:xfrm>
            <a:off x="2483206" y="3508671"/>
            <a:ext cx="0" cy="949029"/>
          </a:xfrm>
          <a:prstGeom prst="line">
            <a:avLst/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07" name="OTLSHAPE_TB_00000000000000000000000000000000_ElapsedTime" hidden="1"/>
          <p:cNvSpPr/>
          <p:nvPr>
            <p:custDataLst>
              <p:tags r:id="rId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2">
              <a:alpha val="30196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09" name="OTLSHAPE_TB_00000000000000000000000000000000_TodayMarkerShape" hidden="1"/>
          <p:cNvSpPr/>
          <p:nvPr>
            <p:custDataLst>
              <p:tags r:id="rId6"/>
            </p:custDataLst>
          </p:nvPr>
        </p:nvSpPr>
        <p:spPr>
          <a:xfrm flipV="1">
            <a:off x="790037" y="4330700"/>
            <a:ext cx="114300" cy="127000"/>
          </a:xfrm>
          <a:prstGeom prst="triangle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10" name="OTLSHAPE_TB_00000000000000000000000000000000_TodayMarkerText" hidden="1"/>
          <p:cNvSpPr txBox="1"/>
          <p:nvPr>
            <p:custDataLst>
              <p:tags r:id="rId7"/>
            </p:custDataLst>
          </p:nvPr>
        </p:nvSpPr>
        <p:spPr>
          <a:xfrm>
            <a:off x="844465" y="4330700"/>
            <a:ext cx="0" cy="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sz="1200">
                <a:solidFill>
                  <a:schemeClr val="dk1"/>
                </a:solidFill>
                <a:latin typeface="Calibri" panose="020F0502020204030204" pitchFamily="34" charset="0"/>
              </a:rPr>
              <a:t>Today</a:t>
            </a:r>
          </a:p>
        </p:txBody>
      </p:sp>
      <p:sp>
        <p:nvSpPr>
          <p:cNvPr id="11968" name="OTLSHAPE_T_537301c8be434860a3593caac61a1d74_ShapePercentage" hidden="1"/>
          <p:cNvSpPr/>
          <p:nvPr>
            <p:custDataLst>
              <p:tags r:id="rId8"/>
            </p:custDataLst>
          </p:nvPr>
        </p:nvSpPr>
        <p:spPr>
          <a:xfrm>
            <a:off x="8136079" y="1558586"/>
            <a:ext cx="0" cy="0"/>
          </a:xfrm>
          <a:prstGeom prst="roundRect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76" name="OTLSHAPE_T_91d37359fb8646a79be5e3f88ad1e984_ShapePercentage" hidden="1"/>
          <p:cNvSpPr/>
          <p:nvPr>
            <p:custDataLst>
              <p:tags r:id="rId9"/>
            </p:custDataLst>
          </p:nvPr>
        </p:nvSpPr>
        <p:spPr>
          <a:xfrm>
            <a:off x="3877999" y="2174748"/>
            <a:ext cx="0" cy="0"/>
          </a:xfrm>
          <a:prstGeom prst="roundRect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4" name="OTLSHAPE_T_d8502c78226543bc8672e994ada88a11_ShapePercentage" hidden="1"/>
          <p:cNvSpPr/>
          <p:nvPr>
            <p:custDataLst>
              <p:tags r:id="rId10"/>
            </p:custDataLst>
          </p:nvPr>
        </p:nvSpPr>
        <p:spPr>
          <a:xfrm>
            <a:off x="2625623" y="2790910"/>
            <a:ext cx="0" cy="0"/>
          </a:xfrm>
          <a:prstGeom prst="roundRect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92" name="OTLSHAPE_T_000a92dd9b124873a0da1178375d72a8_ShapePercentage" hidden="1"/>
          <p:cNvSpPr/>
          <p:nvPr>
            <p:custDataLst>
              <p:tags r:id="rId11"/>
            </p:custDataLst>
          </p:nvPr>
        </p:nvSpPr>
        <p:spPr>
          <a:xfrm>
            <a:off x="983618" y="3407071"/>
            <a:ext cx="0" cy="0"/>
          </a:xfrm>
          <a:prstGeom prst="roundRect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69" name="OTLSHAPE_T_537301c8be434860a3593caac61a1d74_TextPercentage" hidden="1"/>
          <p:cNvSpPr txBox="1"/>
          <p:nvPr>
            <p:custDataLst>
              <p:tags r:id="rId12"/>
            </p:custDataLst>
          </p:nvPr>
        </p:nvSpPr>
        <p:spPr>
          <a:xfrm>
            <a:off x="0" y="1341543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11970" name="OTLSHAPE_T_537301c8be434860a3593caac61a1d74_StartDate" hidden="1"/>
          <p:cNvSpPr txBox="1"/>
          <p:nvPr>
            <p:custDataLst>
              <p:tags r:id="rId13"/>
            </p:custDataLst>
          </p:nvPr>
        </p:nvSpPr>
        <p:spPr>
          <a:xfrm>
            <a:off x="0" y="1341543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10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1971" name="OTLSHAPE_T_537301c8be434860a3593caac61a1d74_EndDate" hidden="1"/>
          <p:cNvSpPr txBox="1"/>
          <p:nvPr>
            <p:custDataLst>
              <p:tags r:id="rId14"/>
            </p:custDataLst>
          </p:nvPr>
        </p:nvSpPr>
        <p:spPr>
          <a:xfrm>
            <a:off x="0" y="1341543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10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1977" name="OTLSHAPE_T_91d37359fb8646a79be5e3f88ad1e984_TextPercentage" hidden="1"/>
          <p:cNvSpPr txBox="1"/>
          <p:nvPr>
            <p:custDataLst>
              <p:tags r:id="rId15"/>
            </p:custDataLst>
          </p:nvPr>
        </p:nvSpPr>
        <p:spPr>
          <a:xfrm>
            <a:off x="0" y="195770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11978" name="OTLSHAPE_T_91d37359fb8646a79be5e3f88ad1e984_StartDate" hidden="1"/>
          <p:cNvSpPr txBox="1"/>
          <p:nvPr>
            <p:custDataLst>
              <p:tags r:id="rId16"/>
            </p:custDataLst>
          </p:nvPr>
        </p:nvSpPr>
        <p:spPr>
          <a:xfrm>
            <a:off x="0" y="195770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10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1979" name="OTLSHAPE_T_91d37359fb8646a79be5e3f88ad1e984_EndDate" hidden="1"/>
          <p:cNvSpPr txBox="1"/>
          <p:nvPr>
            <p:custDataLst>
              <p:tags r:id="rId17"/>
            </p:custDataLst>
          </p:nvPr>
        </p:nvSpPr>
        <p:spPr>
          <a:xfrm>
            <a:off x="0" y="1957705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10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1985" name="OTLSHAPE_T_d8502c78226543bc8672e994ada88a11_TextPercentage" hidden="1"/>
          <p:cNvSpPr txBox="1"/>
          <p:nvPr>
            <p:custDataLst>
              <p:tags r:id="rId18"/>
            </p:custDataLst>
          </p:nvPr>
        </p:nvSpPr>
        <p:spPr>
          <a:xfrm>
            <a:off x="0" y="2573867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11986" name="OTLSHAPE_T_d8502c78226543bc8672e994ada88a11_StartDate" hidden="1"/>
          <p:cNvSpPr txBox="1"/>
          <p:nvPr>
            <p:custDataLst>
              <p:tags r:id="rId19"/>
            </p:custDataLst>
          </p:nvPr>
        </p:nvSpPr>
        <p:spPr>
          <a:xfrm>
            <a:off x="0" y="2573867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10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1987" name="OTLSHAPE_T_d8502c78226543bc8672e994ada88a11_EndDate" hidden="1"/>
          <p:cNvSpPr txBox="1"/>
          <p:nvPr>
            <p:custDataLst>
              <p:tags r:id="rId20"/>
            </p:custDataLst>
          </p:nvPr>
        </p:nvSpPr>
        <p:spPr>
          <a:xfrm>
            <a:off x="0" y="2573867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10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1993" name="OTLSHAPE_T_000a92dd9b124873a0da1178375d72a8_TextPercentage" hidden="1"/>
          <p:cNvSpPr txBox="1"/>
          <p:nvPr>
            <p:custDataLst>
              <p:tags r:id="rId21"/>
            </p:custDataLst>
          </p:nvPr>
        </p:nvSpPr>
        <p:spPr>
          <a:xfrm>
            <a:off x="0" y="3190028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000">
              <a:solidFill>
                <a:srgbClr val="C0504D"/>
              </a:solidFill>
              <a:latin typeface="Calibri" panose="020F0502020204030204" pitchFamily="34" charset="0"/>
            </a:endParaRPr>
          </a:p>
        </p:txBody>
      </p:sp>
      <p:sp>
        <p:nvSpPr>
          <p:cNvPr id="11994" name="OTLSHAPE_T_000a92dd9b124873a0da1178375d72a8_StartDate" hidden="1"/>
          <p:cNvSpPr txBox="1"/>
          <p:nvPr>
            <p:custDataLst>
              <p:tags r:id="rId22"/>
            </p:custDataLst>
          </p:nvPr>
        </p:nvSpPr>
        <p:spPr>
          <a:xfrm>
            <a:off x="0" y="3190028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10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1995" name="OTLSHAPE_T_000a92dd9b124873a0da1178375d72a8_EndDate" hidden="1"/>
          <p:cNvSpPr txBox="1"/>
          <p:nvPr>
            <p:custDataLst>
              <p:tags r:id="rId23"/>
            </p:custDataLst>
          </p:nvPr>
        </p:nvSpPr>
        <p:spPr>
          <a:xfrm>
            <a:off x="0" y="3190028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endParaRPr lang="en-US" sz="1100">
              <a:solidFill>
                <a:schemeClr val="lt1"/>
              </a:solidFill>
              <a:latin typeface="Calibri" panose="020F0502020204030204" pitchFamily="34" charset="0"/>
            </a:endParaRPr>
          </a:p>
        </p:txBody>
      </p:sp>
      <p:sp>
        <p:nvSpPr>
          <p:cNvPr id="11935" name="OTLSHAPE_M_a5cc0d4f439c4c2a87b0bef599799b5f_Date" hidden="1"/>
          <p:cNvSpPr txBox="1"/>
          <p:nvPr>
            <p:custDataLst>
              <p:tags r:id="rId24"/>
            </p:custDataLst>
          </p:nvPr>
        </p:nvSpPr>
        <p:spPr>
          <a:xfrm>
            <a:off x="3344239" y="4344144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chemeClr val="accent6"/>
                </a:solidFill>
                <a:latin typeface="Calibri" panose="020F0502020204030204" pitchFamily="34" charset="0"/>
              </a:rPr>
              <a:t>Mar 31</a:t>
            </a:r>
          </a:p>
        </p:txBody>
      </p:sp>
      <p:sp>
        <p:nvSpPr>
          <p:cNvPr id="11938" name="OTLSHAPE_M_4fee74f0717e4dde91e73221b9c2501f_Date" hidden="1"/>
          <p:cNvSpPr txBox="1"/>
          <p:nvPr>
            <p:custDataLst>
              <p:tags r:id="rId25"/>
            </p:custDataLst>
          </p:nvPr>
        </p:nvSpPr>
        <p:spPr>
          <a:xfrm>
            <a:off x="5871787" y="4344144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chemeClr val="accent6"/>
                </a:solidFill>
                <a:latin typeface="Calibri" panose="020F0502020204030204" pitchFamily="34" charset="0"/>
              </a:rPr>
              <a:t>Jun 30</a:t>
            </a:r>
          </a:p>
        </p:txBody>
      </p:sp>
      <p:sp>
        <p:nvSpPr>
          <p:cNvPr id="11941" name="OTLSHAPE_M_31ea56ec24c3441389f02e1388de8aef_Date" hidden="1"/>
          <p:cNvSpPr txBox="1"/>
          <p:nvPr>
            <p:custDataLst>
              <p:tags r:id="rId26"/>
            </p:custDataLst>
          </p:nvPr>
        </p:nvSpPr>
        <p:spPr>
          <a:xfrm>
            <a:off x="8427111" y="4344144"/>
            <a:ext cx="0" cy="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>
                <a:solidFill>
                  <a:schemeClr val="accent6"/>
                </a:solidFill>
                <a:latin typeface="Calibri" panose="020F0502020204030204" pitchFamily="34" charset="0"/>
              </a:rPr>
              <a:t>Sep 30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EE6DD4-7F02-426F-BF9E-3CEAA0B414EB}"/>
              </a:ext>
            </a:extLst>
          </p:cNvPr>
          <p:cNvGrpSpPr/>
          <p:nvPr/>
        </p:nvGrpSpPr>
        <p:grpSpPr>
          <a:xfrm>
            <a:off x="624331" y="1399632"/>
            <a:ext cx="10528300" cy="3601346"/>
            <a:chOff x="844465" y="1187965"/>
            <a:chExt cx="10528300" cy="3601346"/>
          </a:xfrm>
        </p:grpSpPr>
        <p:cxnSp>
          <p:nvCxnSpPr>
            <p:cNvPr id="64" name="OTLSHAPE_T_000a92dd9b124873a0da1178375d72a8_LeftVerticalConnector1">
              <a:extLst>
                <a:ext uri="{FF2B5EF4-FFF2-40B4-BE49-F238E27FC236}">
                  <a16:creationId xmlns:a16="http://schemas.microsoft.com/office/drawing/2014/main" id="{13336483-89D8-4C60-84E4-07FB62BFF577}"/>
                </a:ext>
              </a:extLst>
            </p:cNvPr>
            <p:cNvCxnSpPr/>
            <p:nvPr>
              <p:custDataLst>
                <p:tags r:id="rId27"/>
              </p:custDataLst>
            </p:nvPr>
          </p:nvCxnSpPr>
          <p:spPr>
            <a:xfrm>
              <a:off x="2848595" y="3644576"/>
              <a:ext cx="0" cy="949029"/>
            </a:xfrm>
            <a:prstGeom prst="line">
              <a:avLst/>
            </a:prstGeom>
            <a:ln>
              <a:solidFill>
                <a:srgbClr val="92D05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OTLSHAPE_T_537301c8be434860a3593caac61a1d74_RightVerticalConnector1">
              <a:extLst>
                <a:ext uri="{FF2B5EF4-FFF2-40B4-BE49-F238E27FC236}">
                  <a16:creationId xmlns:a16="http://schemas.microsoft.com/office/drawing/2014/main" id="{1C361C3E-B20C-406D-9929-E456007218B3}"/>
                </a:ext>
              </a:extLst>
            </p:cNvPr>
            <p:cNvCxnSpPr>
              <a:cxnSpLocks/>
            </p:cNvCxnSpPr>
            <p:nvPr>
              <p:custDataLst>
                <p:tags r:id="rId28"/>
              </p:custDataLst>
            </p:nvPr>
          </p:nvCxnSpPr>
          <p:spPr>
            <a:xfrm>
              <a:off x="10536688" y="1796109"/>
              <a:ext cx="0" cy="2874102"/>
            </a:xfrm>
            <a:prstGeom prst="line">
              <a:avLst/>
            </a:prstGeom>
            <a:ln>
              <a:solidFill>
                <a:srgbClr val="7030A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28" name="OTLSHAPE_T_000a92dd9b124873a0da1178375d72a8_LeftVerticalConnector1"/>
            <p:cNvCxnSpPr/>
            <p:nvPr>
              <p:custDataLst>
                <p:tags r:id="rId29"/>
              </p:custDataLst>
            </p:nvPr>
          </p:nvCxnSpPr>
          <p:spPr>
            <a:xfrm>
              <a:off x="2629855" y="3644576"/>
              <a:ext cx="0" cy="949029"/>
            </a:xfrm>
            <a:prstGeom prst="line">
              <a:avLst/>
            </a:prstGeom>
            <a:ln>
              <a:solidFill>
                <a:srgbClr val="92D05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27" name="OTLSHAPE_T_d8502c78226543bc8672e994ada88a11_RightVerticalConnector1"/>
            <p:cNvCxnSpPr>
              <a:cxnSpLocks/>
              <a:endCxn id="8" idx="1"/>
            </p:cNvCxnSpPr>
            <p:nvPr>
              <p:custDataLst>
                <p:tags r:id="rId30"/>
              </p:custDataLst>
            </p:nvPr>
          </p:nvCxnSpPr>
          <p:spPr>
            <a:xfrm>
              <a:off x="6957682" y="2907596"/>
              <a:ext cx="8" cy="1740368"/>
            </a:xfrm>
            <a:prstGeom prst="line">
              <a:avLst/>
            </a:prstGeom>
            <a:ln>
              <a:solidFill>
                <a:srgbClr val="00B0F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26" name="OTLSHAPE_T_d8502c78226543bc8672e994ada88a11_LeftVerticalConnector1"/>
            <p:cNvCxnSpPr>
              <a:cxnSpLocks/>
            </p:cNvCxnSpPr>
            <p:nvPr>
              <p:custDataLst>
                <p:tags r:id="rId31"/>
              </p:custDataLst>
            </p:nvPr>
          </p:nvCxnSpPr>
          <p:spPr>
            <a:xfrm>
              <a:off x="6192340" y="2907596"/>
              <a:ext cx="0" cy="1604925"/>
            </a:xfrm>
            <a:prstGeom prst="line">
              <a:avLst/>
            </a:prstGeom>
            <a:ln>
              <a:solidFill>
                <a:srgbClr val="00B0F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23" name="OTLSHAPE_T_91d37359fb8646a79be5e3f88ad1e984_LeftVerticalConnector1"/>
            <p:cNvCxnSpPr/>
            <p:nvPr>
              <p:custDataLst>
                <p:tags r:id="rId32"/>
              </p:custDataLst>
            </p:nvPr>
          </p:nvCxnSpPr>
          <p:spPr>
            <a:xfrm>
              <a:off x="6957682" y="2233616"/>
              <a:ext cx="0" cy="514562"/>
            </a:xfrm>
            <a:prstGeom prst="line">
              <a:avLst/>
            </a:prstGeom>
            <a:ln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22" name="OTLSHAPE_T_537301c8be434860a3593caac61a1d74_RightVerticalConnector1"/>
            <p:cNvCxnSpPr/>
            <p:nvPr>
              <p:custDataLst>
                <p:tags r:id="rId33"/>
              </p:custDataLst>
            </p:nvPr>
          </p:nvCxnSpPr>
          <p:spPr>
            <a:xfrm>
              <a:off x="9779685" y="1824486"/>
              <a:ext cx="0" cy="2797514"/>
            </a:xfrm>
            <a:prstGeom prst="line">
              <a:avLst/>
            </a:prstGeom>
            <a:ln>
              <a:solidFill>
                <a:srgbClr val="7030A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21" name="OTLSHAPE_T_537301c8be434860a3593caac61a1d74_LeftVerticalConnector2"/>
            <p:cNvCxnSpPr>
              <a:cxnSpLocks/>
            </p:cNvCxnSpPr>
            <p:nvPr>
              <p:custDataLst>
                <p:tags r:id="rId34"/>
              </p:custDataLst>
            </p:nvPr>
          </p:nvCxnSpPr>
          <p:spPr>
            <a:xfrm>
              <a:off x="7831602" y="2231718"/>
              <a:ext cx="0" cy="2274898"/>
            </a:xfrm>
            <a:prstGeom prst="line">
              <a:avLst/>
            </a:prstGeom>
            <a:ln>
              <a:solidFill>
                <a:schemeClr val="accent1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906" name="OTLSHAPE_TB_00000000000000000000000000000000_ScaleContainer"/>
            <p:cNvSpPr/>
            <p:nvPr>
              <p:custDataLst>
                <p:tags r:id="rId35"/>
              </p:custDataLst>
            </p:nvPr>
          </p:nvSpPr>
          <p:spPr>
            <a:xfrm>
              <a:off x="844465" y="4506619"/>
              <a:ext cx="10528300" cy="282691"/>
            </a:xfrm>
            <a:prstGeom prst="rect">
              <a:avLst/>
            </a:prstGeom>
            <a:solidFill>
              <a:schemeClr val="dk2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08" name="OTLSHAPE_TB_00000000000000000000000000000000_ElapsedTimeExtension"/>
            <p:cNvSpPr/>
            <p:nvPr>
              <p:custDataLst>
                <p:tags r:id="rId36"/>
              </p:custDataLst>
            </p:nvPr>
          </p:nvSpPr>
          <p:spPr>
            <a:xfrm>
              <a:off x="844465" y="1341543"/>
              <a:ext cx="0" cy="3116157"/>
            </a:xfrm>
            <a:prstGeom prst="rect">
              <a:avLst/>
            </a:prstGeom>
            <a:gradFill flip="none" rotWithShape="1">
              <a:gsLst>
                <a:gs pos="100000">
                  <a:srgbClr val="FFBD47">
                    <a:alpha val="30196"/>
                  </a:srgbClr>
                </a:gs>
                <a:gs pos="0">
                  <a:srgbClr val="FFBD47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>
                      <a:scrgbClr r="0" g="0" b="0">
                        <a:alpha val="50000"/>
                      </a:scrgbClr>
                    </a:outerShdw>
                  </a:effectLst>
                </a14:hiddenEffects>
              </a:ext>
              <a:ext uri="{53640926-AAD7-44D8-BBD7-CCE9431645EC}">
                <a14:shadowObscured xmlns:a14="http://schemas.microsoft.com/office/drawing/2010/main" val="1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11" name="OTLSHAPE_TB_00000000000000000000000000000000_TimescaleInterval1"/>
            <p:cNvSpPr txBox="1"/>
            <p:nvPr>
              <p:custDataLst>
                <p:tags r:id="rId37"/>
              </p:custDataLst>
            </p:nvPr>
          </p:nvSpPr>
          <p:spPr>
            <a:xfrm>
              <a:off x="907965" y="4539678"/>
              <a:ext cx="558800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16" dirty="0">
                  <a:solidFill>
                    <a:schemeClr val="lt1"/>
                  </a:solidFill>
                  <a:latin typeface="Calibri" panose="020F0502020204030204" pitchFamily="34" charset="0"/>
                </a:rPr>
                <a:t>2018</a:t>
              </a:r>
            </a:p>
          </p:txBody>
        </p:sp>
        <p:sp>
          <p:nvSpPr>
            <p:cNvPr id="11912" name="OTLSHAPE_TB_00000000000000000000000000000000_TimescaleInterval2"/>
            <p:cNvSpPr txBox="1"/>
            <p:nvPr>
              <p:custDataLst>
                <p:tags r:id="rId38"/>
              </p:custDataLst>
            </p:nvPr>
          </p:nvSpPr>
          <p:spPr>
            <a:xfrm>
              <a:off x="1778180" y="4519697"/>
              <a:ext cx="87781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30" dirty="0">
                  <a:solidFill>
                    <a:schemeClr val="lt1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11914" name="OTLSHAPE_TB_00000000000000000000000000000000_TimescaleInterval4"/>
            <p:cNvSpPr txBox="1"/>
            <p:nvPr>
              <p:custDataLst>
                <p:tags r:id="rId39"/>
              </p:custDataLst>
            </p:nvPr>
          </p:nvSpPr>
          <p:spPr>
            <a:xfrm>
              <a:off x="3613939" y="4532209"/>
              <a:ext cx="175561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30" dirty="0">
                  <a:solidFill>
                    <a:schemeClr val="lt1"/>
                  </a:solidFill>
                  <a:latin typeface="Calibri" panose="020F0502020204030204" pitchFamily="34" charset="0"/>
                </a:rPr>
                <a:t>9</a:t>
              </a:r>
            </a:p>
          </p:txBody>
        </p:sp>
        <p:sp>
          <p:nvSpPr>
            <p:cNvPr id="11918" name="OTLSHAPE_TB_00000000000000000000000000000000_TimescaleInterval8"/>
            <p:cNvSpPr txBox="1"/>
            <p:nvPr>
              <p:custDataLst>
                <p:tags r:id="rId40"/>
              </p:custDataLst>
            </p:nvPr>
          </p:nvSpPr>
          <p:spPr>
            <a:xfrm>
              <a:off x="9090157" y="4539678"/>
              <a:ext cx="175561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endParaRPr lang="en-US" sz="1400" b="1" spc="-30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983" name="OTLSHAPE_T_d8502c78226543bc8672e994ada88a11_Shape"/>
            <p:cNvSpPr/>
            <p:nvPr>
              <p:custDataLst>
                <p:tags r:id="rId41"/>
              </p:custDataLst>
            </p:nvPr>
          </p:nvSpPr>
          <p:spPr>
            <a:xfrm>
              <a:off x="5516948" y="2704396"/>
              <a:ext cx="1715911" cy="203200"/>
            </a:xfrm>
            <a:prstGeom prst="roundRect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53640926-AAD7-44D8-BBD7-CCE9431645EC}">
                <a14:shadowObscured xmlns:a14="http://schemas.microsoft.com/office/drawing/2010/main" val="1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91" name="OTLSHAPE_T_000a92dd9b124873a0da1178375d72a8_Shape"/>
            <p:cNvSpPr/>
            <p:nvPr>
              <p:custDataLst>
                <p:tags r:id="rId42"/>
              </p:custDataLst>
            </p:nvPr>
          </p:nvSpPr>
          <p:spPr>
            <a:xfrm>
              <a:off x="1822070" y="3497918"/>
              <a:ext cx="1651000" cy="203200"/>
            </a:xfrm>
            <a:prstGeom prst="roundRect">
              <a:avLst/>
            </a:prstGeom>
            <a:solidFill>
              <a:srgbClr val="92D050"/>
            </a:solidFill>
            <a:ln w="12700" cap="flat" cmpd="sng" algn="ctr">
              <a:noFill/>
              <a:prstDash val="solid"/>
              <a:miter lim="800000"/>
            </a:ln>
            <a:effectLst/>
            <a:extLst>
              <a:ext uri="{53640926-AAD7-44D8-BBD7-CCE9431645EC}">
                <a14:shadowObscured xmlns:a14="http://schemas.microsoft.com/office/drawing/2010/main" val="1"/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72" name="OTLSHAPE_T_537301c8be434860a3593caac61a1d74_Title"/>
            <p:cNvSpPr txBox="1"/>
            <p:nvPr>
              <p:custDataLst>
                <p:tags r:id="rId43"/>
              </p:custDataLst>
            </p:nvPr>
          </p:nvSpPr>
          <p:spPr>
            <a:xfrm>
              <a:off x="9323497" y="1187965"/>
              <a:ext cx="1708432" cy="43088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sz="1400" b="1" spc="-14" dirty="0">
                  <a:solidFill>
                    <a:schemeClr val="dk2"/>
                  </a:solidFill>
                  <a:latin typeface="Calibri" panose="020F0502020204030204" pitchFamily="34" charset="0"/>
                </a:rPr>
                <a:t>Second follow-up assessment </a:t>
              </a:r>
            </a:p>
          </p:txBody>
        </p:sp>
        <p:sp>
          <p:nvSpPr>
            <p:cNvPr id="11980" name="OTLSHAPE_T_91d37359fb8646a79be5e3f88ad1e984_Title"/>
            <p:cNvSpPr txBox="1"/>
            <p:nvPr>
              <p:custDataLst>
                <p:tags r:id="rId44"/>
              </p:custDataLst>
            </p:nvPr>
          </p:nvSpPr>
          <p:spPr>
            <a:xfrm>
              <a:off x="6310437" y="1566441"/>
              <a:ext cx="1090067" cy="43088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sz="1400" b="1" spc="-14" dirty="0">
                  <a:solidFill>
                    <a:schemeClr val="dk2"/>
                  </a:solidFill>
                  <a:latin typeface="Calibri" panose="020F0502020204030204" pitchFamily="34" charset="0"/>
                </a:rPr>
                <a:t>First follow-up assessment</a:t>
              </a:r>
            </a:p>
          </p:txBody>
        </p:sp>
        <p:sp>
          <p:nvSpPr>
            <p:cNvPr id="11988" name="OTLSHAPE_T_d8502c78226543bc8672e994ada88a11_Title"/>
            <p:cNvSpPr txBox="1"/>
            <p:nvPr>
              <p:custDataLst>
                <p:tags r:id="rId45"/>
              </p:custDataLst>
            </p:nvPr>
          </p:nvSpPr>
          <p:spPr>
            <a:xfrm>
              <a:off x="5516948" y="2449214"/>
              <a:ext cx="1069553" cy="215444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sz="1400" b="1" spc="-14" dirty="0">
                  <a:solidFill>
                    <a:schemeClr val="dk2"/>
                  </a:solidFill>
                  <a:latin typeface="Calibri" panose="020F0502020204030204" pitchFamily="34" charset="0"/>
                </a:rPr>
                <a:t>Intervention</a:t>
              </a:r>
            </a:p>
          </p:txBody>
        </p:sp>
        <p:sp>
          <p:nvSpPr>
            <p:cNvPr id="11990" name="OTLSHAPE_T_d8502c78226543bc8672e994ada88a11_JoinedDate"/>
            <p:cNvSpPr txBox="1"/>
            <p:nvPr>
              <p:custDataLst>
                <p:tags r:id="rId46"/>
              </p:custDataLst>
            </p:nvPr>
          </p:nvSpPr>
          <p:spPr>
            <a:xfrm>
              <a:off x="5837294" y="2711911"/>
              <a:ext cx="1343145" cy="16927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sz="1100" spc="-6" dirty="0">
                  <a:solidFill>
                    <a:schemeClr val="lt1"/>
                  </a:solidFill>
                  <a:latin typeface="Calibri" panose="020F0502020204030204" pitchFamily="34" charset="0"/>
                </a:rPr>
                <a:t>June, August 2019</a:t>
              </a:r>
            </a:p>
          </p:txBody>
        </p:sp>
        <p:sp>
          <p:nvSpPr>
            <p:cNvPr id="11996" name="OTLSHAPE_T_000a92dd9b124873a0da1178375d72a8_Title"/>
            <p:cNvSpPr txBox="1"/>
            <p:nvPr>
              <p:custDataLst>
                <p:tags r:id="rId47"/>
              </p:custDataLst>
            </p:nvPr>
          </p:nvSpPr>
          <p:spPr>
            <a:xfrm>
              <a:off x="1820693" y="3052897"/>
              <a:ext cx="1237281" cy="430887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sz="1400" b="1" spc="-14" dirty="0">
                  <a:solidFill>
                    <a:schemeClr val="dk2"/>
                  </a:solidFill>
                  <a:latin typeface="Calibri" panose="020F0502020204030204" pitchFamily="34" charset="0"/>
                </a:rPr>
                <a:t>Baseline assessment </a:t>
              </a:r>
            </a:p>
          </p:txBody>
        </p:sp>
        <p:sp>
          <p:nvSpPr>
            <p:cNvPr id="11998" name="OTLSHAPE_T_000a92dd9b124873a0da1178375d72a8_JoinedDate"/>
            <p:cNvSpPr txBox="1"/>
            <p:nvPr>
              <p:custDataLst>
                <p:tags r:id="rId48"/>
              </p:custDataLst>
            </p:nvPr>
          </p:nvSpPr>
          <p:spPr>
            <a:xfrm>
              <a:off x="2382180" y="3515534"/>
              <a:ext cx="7747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sz="1100" spc="-6" dirty="0">
                  <a:solidFill>
                    <a:schemeClr val="lt1"/>
                  </a:solidFill>
                  <a:latin typeface="Calibri" panose="020F0502020204030204" pitchFamily="34" charset="0"/>
                </a:rPr>
                <a:t>Jun 2018</a:t>
              </a:r>
            </a:p>
          </p:txBody>
        </p:sp>
        <p:sp>
          <p:nvSpPr>
            <p:cNvPr id="99" name="OTLSHAPE_TB_00000000000000000000000000000000_TimescaleInterval1">
              <a:extLst>
                <a:ext uri="{FF2B5EF4-FFF2-40B4-BE49-F238E27FC236}">
                  <a16:creationId xmlns:a16="http://schemas.microsoft.com/office/drawing/2014/main" id="{35D659A4-790A-47B1-A056-5E8AD19DD7BB}"/>
                </a:ext>
              </a:extLst>
            </p:cNvPr>
            <p:cNvSpPr txBox="1"/>
            <p:nvPr>
              <p:custDataLst>
                <p:tags r:id="rId49"/>
              </p:custDataLst>
            </p:nvPr>
          </p:nvSpPr>
          <p:spPr>
            <a:xfrm>
              <a:off x="4384089" y="4539677"/>
              <a:ext cx="558800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16" dirty="0">
                  <a:solidFill>
                    <a:schemeClr val="lt1"/>
                  </a:solidFill>
                  <a:latin typeface="Calibri" panose="020F0502020204030204" pitchFamily="34" charset="0"/>
                </a:rPr>
                <a:t>2019</a:t>
              </a:r>
            </a:p>
          </p:txBody>
        </p:sp>
        <p:sp>
          <p:nvSpPr>
            <p:cNvPr id="101" name="OTLSHAPE_TB_00000000000000000000000000000000_TimescaleInterval2">
              <a:extLst>
                <a:ext uri="{FF2B5EF4-FFF2-40B4-BE49-F238E27FC236}">
                  <a16:creationId xmlns:a16="http://schemas.microsoft.com/office/drawing/2014/main" id="{B5543425-A599-4FE4-91D2-AF9C434460F7}"/>
                </a:ext>
              </a:extLst>
            </p:cNvPr>
            <p:cNvSpPr txBox="1"/>
            <p:nvPr>
              <p:custDataLst>
                <p:tags r:id="rId50"/>
              </p:custDataLst>
            </p:nvPr>
          </p:nvSpPr>
          <p:spPr>
            <a:xfrm>
              <a:off x="5361960" y="4530133"/>
              <a:ext cx="87781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30" dirty="0">
                  <a:solidFill>
                    <a:schemeClr val="lt1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104" name="OTLSHAPE_TB_00000000000000000000000000000000_TimescaleInterval1">
              <a:extLst>
                <a:ext uri="{FF2B5EF4-FFF2-40B4-BE49-F238E27FC236}">
                  <a16:creationId xmlns:a16="http://schemas.microsoft.com/office/drawing/2014/main" id="{0D58F141-E582-4A9F-A51C-56D3729581AF}"/>
                </a:ext>
              </a:extLst>
            </p:cNvPr>
            <p:cNvSpPr txBox="1"/>
            <p:nvPr>
              <p:custDataLst>
                <p:tags r:id="rId51"/>
              </p:custDataLst>
            </p:nvPr>
          </p:nvSpPr>
          <p:spPr>
            <a:xfrm>
              <a:off x="7919255" y="4542914"/>
              <a:ext cx="558800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16" dirty="0">
                  <a:solidFill>
                    <a:schemeClr val="lt1"/>
                  </a:solidFill>
                  <a:latin typeface="Calibri" panose="020F0502020204030204" pitchFamily="34" charset="0"/>
                </a:rPr>
                <a:t>2020</a:t>
              </a:r>
            </a:p>
          </p:txBody>
        </p:sp>
        <p:sp>
          <p:nvSpPr>
            <p:cNvPr id="105" name="OTLSHAPE_TB_00000000000000000000000000000000_TimescaleInterval2">
              <a:extLst>
                <a:ext uri="{FF2B5EF4-FFF2-40B4-BE49-F238E27FC236}">
                  <a16:creationId xmlns:a16="http://schemas.microsoft.com/office/drawing/2014/main" id="{4252A7D1-045A-40BE-AF5C-72F861572CB6}"/>
                </a:ext>
              </a:extLst>
            </p:cNvPr>
            <p:cNvSpPr txBox="1"/>
            <p:nvPr>
              <p:custDataLst>
                <p:tags r:id="rId52"/>
              </p:custDataLst>
            </p:nvPr>
          </p:nvSpPr>
          <p:spPr>
            <a:xfrm>
              <a:off x="8971821" y="4520363"/>
              <a:ext cx="87781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30" dirty="0">
                  <a:solidFill>
                    <a:schemeClr val="lt1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107" name="OTLSHAPE_TB_00000000000000000000000000000000_TimescaleInterval4">
              <a:extLst>
                <a:ext uri="{FF2B5EF4-FFF2-40B4-BE49-F238E27FC236}">
                  <a16:creationId xmlns:a16="http://schemas.microsoft.com/office/drawing/2014/main" id="{C2E4EDDE-DE00-4FDF-B18A-B08A880F8945}"/>
                </a:ext>
              </a:extLst>
            </p:cNvPr>
            <p:cNvSpPr txBox="1"/>
            <p:nvPr>
              <p:custDataLst>
                <p:tags r:id="rId53"/>
              </p:custDataLst>
            </p:nvPr>
          </p:nvSpPr>
          <p:spPr>
            <a:xfrm>
              <a:off x="10681675" y="4535882"/>
              <a:ext cx="175561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30" dirty="0">
                  <a:solidFill>
                    <a:schemeClr val="lt1"/>
                  </a:solidFill>
                  <a:latin typeface="Calibri" panose="020F0502020204030204" pitchFamily="34" charset="0"/>
                </a:rPr>
                <a:t>9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E306433-E300-4D12-A5B8-C0E4629A2726}"/>
                </a:ext>
              </a:extLst>
            </p:cNvPr>
            <p:cNvGrpSpPr/>
            <p:nvPr/>
          </p:nvGrpSpPr>
          <p:grpSpPr>
            <a:xfrm>
              <a:off x="6309444" y="2052097"/>
              <a:ext cx="2120900" cy="203200"/>
              <a:chOff x="5929885" y="1708858"/>
              <a:chExt cx="2120900" cy="203200"/>
            </a:xfrm>
            <a:solidFill>
              <a:schemeClr val="accent1"/>
            </a:solidFill>
          </p:grpSpPr>
          <p:sp>
            <p:nvSpPr>
              <p:cNvPr id="109" name="OTLSHAPE_T_d8502c78226543bc8672e994ada88a11_Shape">
                <a:extLst>
                  <a:ext uri="{FF2B5EF4-FFF2-40B4-BE49-F238E27FC236}">
                    <a16:creationId xmlns:a16="http://schemas.microsoft.com/office/drawing/2014/main" id="{26135335-4877-4E71-9B15-F21F77BE343F}"/>
                  </a:ext>
                </a:extLst>
              </p:cNvPr>
              <p:cNvSpPr/>
              <p:nvPr>
                <p:custDataLst>
                  <p:tags r:id="rId60"/>
                </p:custDataLst>
              </p:nvPr>
            </p:nvSpPr>
            <p:spPr>
              <a:xfrm>
                <a:off x="5929885" y="1708858"/>
                <a:ext cx="2120900" cy="203200"/>
              </a:xfrm>
              <a:prstGeom prst="round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12700" cap="flat" cmpd="sng" algn="ctr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>
                        <a:scrgbClr r="0" g="0" b="0">
                          <a:alpha val="50000"/>
                        </a:scrgbClr>
                      </a:outerShdw>
                    </a:effectLst>
                  </a14:hiddenEffects>
                </a:ext>
                <a:ext uri="{53640926-AAD7-44D8-BBD7-CCE9431645EC}">
                  <a14:shadowObscured xmlns:a14="http://schemas.microsoft.com/office/drawing/2010/main" val="1"/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82" name="OTLSHAPE_T_91d37359fb8646a79be5e3f88ad1e984_JoinedDate"/>
              <p:cNvSpPr txBox="1"/>
              <p:nvPr>
                <p:custDataLst>
                  <p:tags r:id="rId61"/>
                </p:custDataLst>
              </p:nvPr>
            </p:nvSpPr>
            <p:spPr>
              <a:xfrm>
                <a:off x="6129308" y="1719202"/>
                <a:ext cx="1757222" cy="169277"/>
              </a:xfrm>
              <a:prstGeom prst="rect">
                <a:avLst/>
              </a:prstGeom>
              <a:grpFill/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r>
                  <a:rPr lang="en-US" sz="1100" spc="-6" dirty="0">
                    <a:solidFill>
                      <a:schemeClr val="lt1"/>
                    </a:solidFill>
                    <a:latin typeface="Calibri" panose="020F0502020204030204" pitchFamily="34" charset="0"/>
                  </a:rPr>
                  <a:t>August to November 2019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788D8E6-0B9C-4866-92AE-4A444AA3CFB7}"/>
                </a:ext>
              </a:extLst>
            </p:cNvPr>
            <p:cNvGrpSpPr/>
            <p:nvPr/>
          </p:nvGrpSpPr>
          <p:grpSpPr>
            <a:xfrm>
              <a:off x="9316018" y="1621286"/>
              <a:ext cx="1715911" cy="203200"/>
              <a:chOff x="9682683" y="2024117"/>
              <a:chExt cx="1715911" cy="203200"/>
            </a:xfrm>
          </p:grpSpPr>
          <p:sp>
            <p:nvSpPr>
              <p:cNvPr id="73" name="OTLSHAPE_T_d8502c78226543bc8672e994ada88a11_Shape">
                <a:extLst>
                  <a:ext uri="{FF2B5EF4-FFF2-40B4-BE49-F238E27FC236}">
                    <a16:creationId xmlns:a16="http://schemas.microsoft.com/office/drawing/2014/main" id="{9F275CFE-E563-49F4-AA7E-9003FF8092F2}"/>
                  </a:ext>
                </a:extLst>
              </p:cNvPr>
              <p:cNvSpPr/>
              <p:nvPr>
                <p:custDataLst>
                  <p:tags r:id="rId58"/>
                </p:custDataLst>
              </p:nvPr>
            </p:nvSpPr>
            <p:spPr>
              <a:xfrm>
                <a:off x="9682683" y="2024117"/>
                <a:ext cx="1715911" cy="203200"/>
              </a:xfrm>
              <a:prstGeom prst="roundRect">
                <a:avLst/>
              </a:prstGeom>
              <a:solidFill>
                <a:srgbClr val="7030A0"/>
              </a:solidFill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53640926-AAD7-44D8-BBD7-CCE9431645EC}">
                  <a14:shadowObscured xmlns:a14="http://schemas.microsoft.com/office/drawing/2010/main" val="1"/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74" name="OTLSHAPE_T_537301c8be434860a3593caac61a1d74_JoinedDate"/>
              <p:cNvSpPr txBox="1"/>
              <p:nvPr>
                <p:custDataLst>
                  <p:tags r:id="rId59"/>
                </p:custDataLst>
              </p:nvPr>
            </p:nvSpPr>
            <p:spPr>
              <a:xfrm>
                <a:off x="9991391" y="2029663"/>
                <a:ext cx="1270634" cy="1692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0" tIns="0" rIns="0" bIns="0" rtlCol="0" anchor="ctr" anchorCtr="0">
                <a:spAutoFit/>
              </a:bodyPr>
              <a:lstStyle/>
              <a:p>
                <a:r>
                  <a:rPr lang="en-US" sz="1100" spc="-6" dirty="0">
                    <a:solidFill>
                      <a:schemeClr val="lt1"/>
                    </a:solidFill>
                    <a:latin typeface="Calibri" panose="020F0502020204030204" pitchFamily="34" charset="0"/>
                  </a:rPr>
                  <a:t>June to August 2020</a:t>
                </a: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7104426-154E-4D59-91D9-B6F70A4F1F4E}"/>
                </a:ext>
              </a:extLst>
            </p:cNvPr>
            <p:cNvSpPr/>
            <p:nvPr/>
          </p:nvSpPr>
          <p:spPr>
            <a:xfrm>
              <a:off x="2629167" y="4506616"/>
              <a:ext cx="219428" cy="28269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highlight>
                  <a:srgbClr val="FFFF00"/>
                </a:highlight>
              </a:endParaRPr>
            </a:p>
          </p:txBody>
        </p:sp>
        <p:sp>
          <p:nvSpPr>
            <p:cNvPr id="11913" name="OTLSHAPE_TB_00000000000000000000000000000000_TimescaleInterval3"/>
            <p:cNvSpPr txBox="1"/>
            <p:nvPr>
              <p:custDataLst>
                <p:tags r:id="rId54"/>
              </p:custDataLst>
            </p:nvPr>
          </p:nvSpPr>
          <p:spPr>
            <a:xfrm>
              <a:off x="2683789" y="4530131"/>
              <a:ext cx="180687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30" dirty="0">
                  <a:solidFill>
                    <a:schemeClr val="lt1"/>
                  </a:solidFill>
                  <a:latin typeface="Calibri" panose="020F0502020204030204" pitchFamily="34" charset="0"/>
                </a:rPr>
                <a:t>6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D260D7-B85B-4A3F-B7BD-F5BEAA45AE09}"/>
                </a:ext>
              </a:extLst>
            </p:cNvPr>
            <p:cNvSpPr/>
            <p:nvPr/>
          </p:nvSpPr>
          <p:spPr>
            <a:xfrm>
              <a:off x="6192103" y="4506619"/>
              <a:ext cx="765579" cy="282692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2" name="OTLSHAPE_TB_00000000000000000000000000000000_TimescaleInterval3">
              <a:extLst>
                <a:ext uri="{FF2B5EF4-FFF2-40B4-BE49-F238E27FC236}">
                  <a16:creationId xmlns:a16="http://schemas.microsoft.com/office/drawing/2014/main" id="{DAADABFE-BF94-4696-845A-C9B0DD2C594A}"/>
                </a:ext>
              </a:extLst>
            </p:cNvPr>
            <p:cNvSpPr txBox="1"/>
            <p:nvPr>
              <p:custDataLst>
                <p:tags r:id="rId55"/>
              </p:custDataLst>
            </p:nvPr>
          </p:nvSpPr>
          <p:spPr>
            <a:xfrm>
              <a:off x="6224953" y="4522252"/>
              <a:ext cx="175561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30" dirty="0">
                  <a:solidFill>
                    <a:schemeClr val="lt1"/>
                  </a:solidFill>
                  <a:latin typeface="Calibri" panose="020F0502020204030204" pitchFamily="34" charset="0"/>
                </a:rPr>
                <a:t>6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0677293-6F34-49B1-852E-30FD9692F6E4}"/>
                </a:ext>
              </a:extLst>
            </p:cNvPr>
            <p:cNvSpPr/>
            <p:nvPr/>
          </p:nvSpPr>
          <p:spPr>
            <a:xfrm>
              <a:off x="6957690" y="4506618"/>
              <a:ext cx="873911" cy="2826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3" name="OTLSHAPE_TB_00000000000000000000000000000000_TimescaleInterval4">
              <a:extLst>
                <a:ext uri="{FF2B5EF4-FFF2-40B4-BE49-F238E27FC236}">
                  <a16:creationId xmlns:a16="http://schemas.microsoft.com/office/drawing/2014/main" id="{C1448E21-9DEE-4068-9990-1B6D9C71A65D}"/>
                </a:ext>
              </a:extLst>
            </p:cNvPr>
            <p:cNvSpPr txBox="1"/>
            <p:nvPr>
              <p:custDataLst>
                <p:tags r:id="rId56"/>
              </p:custDataLst>
            </p:nvPr>
          </p:nvSpPr>
          <p:spPr>
            <a:xfrm>
              <a:off x="7155361" y="4530133"/>
              <a:ext cx="175561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30" dirty="0">
                  <a:solidFill>
                    <a:schemeClr val="lt1"/>
                  </a:solidFill>
                  <a:latin typeface="Calibri" panose="020F0502020204030204" pitchFamily="34" charset="0"/>
                </a:rPr>
                <a:t>9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B085CDB-9C33-4EAD-9C08-5C41CDB183F2}"/>
                </a:ext>
              </a:extLst>
            </p:cNvPr>
            <p:cNvSpPr/>
            <p:nvPr/>
          </p:nvSpPr>
          <p:spPr>
            <a:xfrm>
              <a:off x="9775829" y="4506616"/>
              <a:ext cx="760859" cy="282693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6" name="OTLSHAPE_TB_00000000000000000000000000000000_TimescaleInterval3">
              <a:extLst>
                <a:ext uri="{FF2B5EF4-FFF2-40B4-BE49-F238E27FC236}">
                  <a16:creationId xmlns:a16="http://schemas.microsoft.com/office/drawing/2014/main" id="{967A2D5F-5480-4E1E-8081-77AA337FA4E9}"/>
                </a:ext>
              </a:extLst>
            </p:cNvPr>
            <p:cNvSpPr txBox="1"/>
            <p:nvPr>
              <p:custDataLst>
                <p:tags r:id="rId57"/>
              </p:custDataLst>
            </p:nvPr>
          </p:nvSpPr>
          <p:spPr>
            <a:xfrm>
              <a:off x="9817542" y="4530132"/>
              <a:ext cx="175561" cy="217043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sz="1400" b="1" spc="-30" dirty="0">
                  <a:solidFill>
                    <a:schemeClr val="lt1"/>
                  </a:solidFill>
                  <a:latin typeface="Calibri" panose="020F0502020204030204" pitchFamily="34" charset="0"/>
                </a:rPr>
                <a:t>6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679470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Q3VsdHVyZUluZm9OYW1lIjoiZW4tVVMiLCJTdHlsZU5hbWUiOiJQaGFzZXMiLCJWZXJzaW9uIjp7IiRpZCI6IjIiLCJWZXJzaW9uIjoiMy4zLjEiLCJPcmlnaW5hbEFzc2VtYmx5VmVyc2lvbiI6IjEuMDAuMDAuMDAiLCJFZGl0aW9uIjoiUHJvIiwiSXNQbHVzRWRpdGlvbiI6dHJ1ZSwiSXNQcm9FZGl0aW9uIjp0cnVlfSwiRWZmZWN0IjowLCJTdHlsZSI6eyIkaWQiOiIzIiwiVGltZWJhbmRTdHlsZSI6eyIkaWQiOiI0IiwiU2NhbGVNYXJraW5nIjowLCJTaGFwZSI6MywiU2hhcGVTdHlsZSI6eyIkaWQiOiI1IiwiTWFyZ2luIjp7IiRpZCI6IjYiLCJUb3AiOjAsIkxlZnQiOjEwLCJSaWdodCI6MTAsIkJvdHRvbSI6MH0sIlBhZGRpbmciOnsiJGlkIjoiNyIsIlRvcCI6MywiTGVmdCI6MCwiUmlnaHQiOjAsIkJvdHRvbSI6M30sIkJhY2tncm91bmQiOnsiJGlkIjoiOCIsIkNvbG9yIjp7IiRpZCI6IjkiLCJBIjoyNTUsIlIiOjgwLCJHIjo4MCwiQiI6NzB9fSwiSXNWaXNpYmxlIjp0cnVlLCJXaWR0aCI6MC4wLCJIZWlnaHQiOjMwLjAsIkJvcmRlclN0eWxlIjp7IiRpZCI6IjEwIiwiTGluZUNvbG9yIjp7IiRpZCI6IjExIiwiJHR5cGUiOiJOTFJFLkNvbW1vbi5Eb20uU29saWRDb2xvckJydXNoLCBOTFJFLkNvbW1vbiIsIkNvbG9yIjp7IiRpZCI6IjEyIiwiQSI6MjU1LCJSIjoyNTUsIkciOjAsIkIiOjB9fSwiTGluZVdlaWdodCI6MC4wLCJMaW5lVHlwZSI6MCwiUGFyZW50U3R5bGUiOm51bGx9LCJQYXJlbnRTdHlsZSI6bnVsbH0sIlJpZ2h0RW5kQ2Fwc1N0eWxlIjp7IiRpZCI6IjEzIiwiRm9udFNldHRpbmdzIjp7IiRpZCI6IjE0IiwiRm9udFNpemUiOjE4LCJGb250TmFtZSI6IkNvcmJlbCIsIklzQm9sZCI6dHJ1ZSwiSXNJdGFsaWMiOmZhbHNlLCJJc1VuZGVybGluZWQiOmZhbHNlLCJQYXJlbnRTdHlsZSI6bnVsbH0sIkF1dG9TaXplIjowLCJGb3JlZ3JvdW5kIjp7IiRpZCI6IjE1IiwiQ29sb3IiOnsiJGlkIjoiMTYiLCJBIjoyNTUsIlIiOjI1NSwiRyI6MTg5LCJCIjo3MX19LCJNYXhXaWR0aCI6IkluZmluaXR5IiwiTWF4SGVpZ2h0IjoiSW5maW5pdHkiLCJTbWFydEZvcmVncm91bmRJc0FjdGl2ZSI6ZmFsc2UsIkhvcml6b250YWxBbGlnbm1lbnQiOjAsIlZlcnRpY2FsQWxpZ25tZW50IjowLCJTbWFydEZvcmVncm91bmQiOm51bGwsIkJhY2tncm91bmRGaWxsVHlwZSI6MCwiTWFyZ2luIjp7IiRpZCI6IjE3IiwiVG9wIjowLCJMZWZ0IjowLCJSaWdodCI6MjAsIkJvdHRvbSI6MH0sIlBhZGRpbmciOnsiJGlkIjoiMTgiLCJUb3AiOjAsIkxlZnQiOjAsIlJpZ2h0IjowLCJCb3R0b20iOjB9LCJCYWNrZ3JvdW5kIjp7IiRpZCI6IjE5IiwiQ29sb3IiOnsiJGlkIjoiMjAiLCJBIjo4OSwiUiI6MCwiRyI6MCwiQiI6MH19LCJJc1Zpc2libGUiOmZhbHNlLCJXaWR0aCI6MC4wLCJIZWlnaHQiOjAuMCwiQm9yZGVyU3R5bGUiOm51bGwsIlBhcmVudFN0eWxlIjpudWxsfSwiTGVmdEVuZENhcHNTdHlsZSI6eyIkaWQiOiIyMSIsIkZvbnRTZXR0aW5ncyI6eyIkaWQiOiIyMiIsIkZvbnRTaXplIjoxOCwiRm9udE5hbWUiOiJDYWxpYnJpIiwiSXNCb2xkIjp0cnVlLCJJc0l0YWxpYyI6ZmFsc2UsIklzVW5kZXJsaW5lZCI6ZmFsc2UsIlBhcmVudFN0eWxlIjpudWxsfSwiQXV0b1NpemUiOjAsIkZvcmVncm91bmQiOnsiJGlkIjoiMjMiLCJDb2xvciI6eyIkaWQiOiIyNCIsIkEiOjI1NSwiUiI6MjM3LCJHIjoxMjUsIkIiOjQ5fX0sIk1heFdpZHRoIjoiSW5maW5pdHkiLCJNYXhIZWlnaHQiOiJJbmZpbml0eSIsIlNtYXJ0Rm9yZWdyb3VuZElzQWN0aXZlIjpmYWxzZSwiSG9yaXpvbnRhbEFsaWdubWVudCI6MCwiVmVydGljYWxBbGlnbm1lbnQiOjAsIlNtYXJ0Rm9yZWdyb3VuZCI6bnVsbCwiQmFja2dyb3VuZEZpbGxUeXBlIjowLCJNYXJnaW4iOnsiJGlkIjoiMjUiLCJUb3AiOjAsIkxlZnQiOjIwLCJSaWdodCI6MCwiQm90dG9tIjowfSwiUGFkZGluZyI6eyIkaWQiOiIyNiIsIlRvcCI6MCwiTGVmdCI6MCwiUmlnaHQiOjAsIkJvdHRvbSI6MH0sIkJhY2tncm91bmQiOnsiJGlkIjoiMjciLCJDb2xvciI6eyIkcmVmIjoiMjAifX0sIklzVmlzaWJsZSI6ZmFsc2UsIldpZHRoIjowLjAsIkhlaWdodCI6MC4wLCJCb3JkZXJTdHlsZSI6bnVsbCwiUGFyZW50U3R5bGUiOm51bGx9LCJUb2RheVRleHRTdHlsZSI6eyIkaWQiOiIyOCIsIkZvbnRTZXR0aW5ncyI6eyIkaWQiOiIyOSIsIkZvbnRTaXplIjoxMiwiRm9udE5hbWUiOiJDYWxpYnJpIiwiSXNCb2xkIjpmYWxzZSwiSXNJdGFsaWMiOmZhbHNlLCJJc1VuZGVybGluZWQiOmZhbHNlLCJQYXJlbnRTdHlsZSI6bnVsbH0sIkF1dG9TaXplIjowLCJGb3JlZ3JvdW5kIjp7IiRpZCI6IjMwIiwiQ29sb3IiOnsiJGlkIjoiMzEiLCJBIjoyNTUsIlIiOjAsIkciOjAsIkIiOjB9fSwiTWF4V2lkdGgiOjIwMC4wLCJNYXhIZWlnaHQiOiJJbmZpbml0eSIsIlNtYXJ0Rm9yZWdyb3VuZElzQWN0aXZlIjpmYWxzZSwiSG9yaXpvbnRhbEFsaWdubWVudCI6MCwiVmVydGljYWxBbGlnbm1lbnQiOjAsIlNtYXJ0Rm9yZWdyb3VuZCI6bnVsbCwiQmFja2dyb3VuZEZpbGxUeXBlIjowLCJNYXJnaW4iOnsiJGlkIjoiMzIiLCJUb3AiOjAsIkxlZnQiOjAsIlJpZ2h0IjowLCJCb3R0b20iOjB9LCJQYWRkaW5nIjp7IiRpZCI6IjMzIiwiVG9wIjowLCJMZWZ0IjowLCJSaWdodCI6MCwiQm90dG9tIjowfSwiQmFja2dyb3VuZCI6eyIkaWQiOiIzNCIsIkNvbG9yIjp7IiRyZWYiOiIyMCJ9fSwiSXNWaXNpYmxlIjp0cnVlLCJXaWR0aCI6MC4wLCJIZWlnaHQiOjAuMCwiQm9yZGVyU3R5bGUiOm51bGwsIlBhcmVudFN0eWxlIjpudWxsfSwiVG9kYXlNYXJrZXJTdHlsZSI6eyIkaWQiOiIzNSIsIk1hcmdpbiI6eyIkaWQiOiIzNiIsIlRvcCI6MCwiTGVmdCI6MCwiUmlnaHQiOjAsIkJvdHRvbSI6MH0sIlBhZGRpbmciOnsiJGlkIjoiMzciLCJUb3AiOjAsIkxlZnQiOjAsIlJpZ2h0IjowLCJCb3R0b20iOjB9LCJCYWNrZ3JvdW5kIjp7IiRpZCI6IjM4IiwiQ29sb3IiOnsiJGlkIjoiMzkiLCJBIjoyNTUsIlIiOjI1NSwiRyI6MCwiQiI6MH19LCJJc1Zpc2libGUiOnRydWUsIldpZHRoIjowLjAsIkhlaWdodCI6MC4wLCJCb3JkZXJTdHlsZSI6bnVsbCwiUGFyZW50U3R5bGUiOm51bGx9LCJTY2FsZVN0eWxlIjp7IiRpZCI6IjQwIiwiU2hvd1NlZ21lbnRTZXBhcmF0b3JzIjpmYWxzZSwiU2VnbWVudFNlcGFyYXRvck9wYWNpdHkiOjMwLCJGb250U2V0dGluZ3MiOnsiJGlkIjoiNDEiLCJGb250U2l6ZSI6MTQsIkZvbnROYW1lIjoiQ2FsaWJyaSIsIklzQm9sZCI6dHJ1ZSwiSXNJdGFsaWMiOmZhbHNlLCJJc1VuZGVybGluZWQiOmZhbHNlLCJQYXJlbnRTdHlsZSI6bnVsbH0sIkF1dG9TaXplIjowLCJGb3JlZ3JvdW5kIjp7IiRpZCI6IjQyIiwiQ29sb3IiOnsiJGlkIjoiNDMiLCJBIjoyNTUsIlIiOjI1NSwiRyI6MjU1LCJCIjoyNTV9fSwiTWF4V2lkdGgiOjIwMC4wLCJNYXhIZWlnaHQiOiJJbmZpbml0eSIsIlNtYXJ0Rm9yZWdyb3VuZElzQWN0aXZlIjpmYWxzZSwiSG9yaXpvbnRhbEFsaWdubWVudCI6MCwiVmVydGljYWxBbGlnbm1lbnQiOjEsIlNtYXJ0Rm9yZWdyb3VuZCI6bnVsbCwiQmFja2dyb3VuZEZpbGxUeXBlIjowLCJNYXJnaW4iOnsiJGlkIjoiNDQiLCJUb3AiOjAsIkxlZnQiOjUsIlJpZ2h0IjowLCJCb3R0b20iOjB9LCJQYWRkaW5nIjp7IiRpZCI6IjQ1IiwiVG9wIjowLCJMZWZ0IjowLCJSaWdodCI6MCwiQm90dG9tIjowfSwiQmFja2dyb3VuZCI6eyIkaWQiOiI0NiIsIkNvbG9yIjp7IiRyZWYiOiIyMCJ9fSwiSXNWaXNpYmxlIjp0cnVlLCJXaWR0aCI6MC4wLCJIZWlnaHQiOjAuMCwiQm9yZGVyU3R5bGUiOm51bGwsIlBhcmVudFN0eWxlIjpudWxsfSwiRWxhcHNlZFRpbWVCYWNrZ3JvdW5kIjp7IiRpZCI6IjQ3IiwiQ29sb3IiOnsiJGlkIjoiNDgiLCJBIjo3NywiUiI6MjU1LCJHIjoxODksIkIiOjcxfX0sIkFwcGVuZFllYXJPblllYXJDaGFuZ2UiOnRydWUsIkVsYXBzZWRUaW1lRm9ybWF0IjoxLCJUb2RheU1hcmtlclBvc2l0aW9uIjoxLCJRdWlja1Bvc2l0aW9uIjozLCJBYnNvbHV0ZVBvc2l0aW9uIjozNTEuMCwiTWFyZ2luIjp7IiRpZCI6IjQ5IiwiVG9wIjowLCJMZWZ0IjoxMCwiUmlnaHQiOjEwLCJCb3R0b20iOjB9LCJQYWRkaW5nIjp7IiRpZCI6IjUwIiwiVG9wIjowLCJMZWZ0IjowLCJSaWdodCI6MCwiQm90dG9tIjowfSwiQmFja2dyb3VuZCI6eyIkaWQiOiI1MSIsIkNvbG9yIjp7IiRpZCI6IjUyIiwiQSI6MjU1LCJSIjoxNzgsIkciOjY0LCJCIjoyNn19LCJJc1Zpc2libGUiOnRydWUsIldpZHRoIjowLjAsIkhlaWdodCI6MC4wLCJCb3JkZXJTdHlsZSI6bnVsbCwiUGFyZW50U3R5bGUiOm51bGx9LCJEZWZhdWx0TWlsZXN0b25lU3R5bGUiOnsiJGlkIjoiNTMiLCJTaGFwZSI6NywiQ29ubmVjdG9yTWFyZ2luIjp7IiRpZCI6IjU0IiwiVG9wIjowLCJMZWZ0IjoyLCJSaWdodCI6MiwiQm90dG9tIjowfSwiQ29ubmVjdG9yU3R5bGUiOnsiJGlkIjoiNTUiLCJMaW5lQ29sb3IiOnsiJGlkIjoiNTYiLCIkdHlwZSI6Ik5MUkUuQ29tbW9uLkRvbS5Tb2xpZENvbG9yQnJ1c2gsIE5MUkUuQ29tbW9uIiwiQ29sb3IiOnsiJGlkIjoiNTciLCJBIjoyNTUsIlIiOjc5LCJHIjoxMjksIkIiOjE4OX19LCJMaW5lV2VpZ2h0IjoxLjAsIkxpbmVUeXBlIjowLCJQYXJlbnRTdHlsZSI6bnVsbH0sIklzQmVsb3dUaW1lYmFuZCI6ZmFsc2UsIlBvc2l0aW9uT25UYXNrIjowLCJIaWRlRGF0ZSI6ZmFsc2UsIlNoYXBlU2l6ZSI6MSwiU3BhY2luZyI6Mi4wLCJQYWRkaW5nIjp7IiRpZCI6IjU4IiwiVG9wIjo3LCJMZWZ0IjozLCJSaWdodCI6MCwiQm90dG9tIjoyfSwiU2hhcGVTdHlsZSI6eyIkaWQiOiI1OSIsIk1hcmdpbiI6eyIkaWQiOiI2MCIsIlRvcCI6MCwiTGVmdCI6MCwiUmlnaHQiOjAsIkJvdHRvbSI6MH0sIlBhZGRpbmciOnsiJGlkIjoiNjEiLCJUb3AiOjAsIkxlZnQiOjAsIlJpZ2h0IjowLCJCb3R0b20iOjB9LCJCYWNrZ3JvdW5kIjp7IiRpZCI6IjYyIiwiQ29sb3IiOnsiJGlkIjoiNjMiLCJBIjoyNTUsIlIiOjAsIkciOjExNCwiQiI6MTg4fX0sIklzVmlzaWJsZSI6dHJ1ZSwiV2lkdGgiOjE4LjAsIkhlaWdodCI6MjAuMCwiQm9yZGVyU3R5bGUiOnsiJGlkIjoiNjQiLCJMaW5lQ29sb3IiOnsiJGlkIjoiNjUiLCIkdHlwZSI6Ik5MUkUuQ29tbW9uLkRvbS5Tb2xpZENvbG9yQnJ1c2gsIE5MUkUuQ29tbW9uIiwiQ29sb3IiOnsiJGlkIjoiNjYiLCJBIjoyNTUsIlIiOjI1NSwiRyI6MCwiQiI6MH19LCJMaW5lV2VpZ2h0IjowLjAsIkxpbmVUeXBlIjowLCJQYXJlbnRTdHlsZSI6bnVsbH0sIlBhcmVudFN0eWxlIjpudWxsfSwiVGl0bGVTdHlsZSI6eyIkaWQiOiI2NyIsIkZvbnRTZXR0aW5ncyI6eyIkaWQiOiI2OCIsIkZvbnRTaXplIjoxMSwiRm9udE5hbWUiOiJDYWxpYnJpIiwiSXNCb2xkIjpmYWxzZSwiSXNJdGFsaWMiOmZhbHNlLCJJc1VuZGVybGluZWQiOmZhbHNlLCJQYXJlbnRTdHlsZSI6bnVsbH0sIkF1dG9TaXplIjowLCJGb3JlZ3JvdW5kIjp7IiRpZCI6IjY5IiwiQ29sb3IiOnsiJGlkIjoiNzAiLCJBIjoyNTUsIlIiOjgwLCJHIjo4MCwiQiI6NzB9fSwiTWF4V2lkdGgiOjIwMC4wLCJNYXhIZWlnaHQiOiJJbmZpbml0eSIsIlNtYXJ0Rm9yZWdyb3VuZElzQWN0aXZlIjpmYWxzZSwiSG9yaXpvbnRhbEFsaWdubWVudCI6MSwiVmVydGljYWxBbGlnbm1lbnQiOjAsIlNtYXJ0Rm9yZWdyb3VuZCI6bnVsbCwiQmFja2dyb3VuZEZpbGxUeXBlIjowLCJNYXJnaW4iOnsiJGlkIjoiNzEiLCJUb3AiOjAsIkxlZnQiOjAsIlJpZ2h0IjowLCJCb3R0b20iOjB9LCJQYWRkaW5nIjp7IiRpZCI6IjcyIiwiVG9wIjowLCJMZWZ0IjowLCJSaWdodCI6MCwiQm90dG9tIjowfSwiQmFja2dyb3VuZCI6eyIkaWQiOiI3MyIsIkNvbG9yIjp7IiRyZWYiOiIyMCJ9fSwiSXNWaXNpYmxlIjp0cnVlLCJXaWR0aCI6MC4wLCJIZWlnaHQiOjAuMCwiQm9yZGVyU3R5bGUiOm51bGwsIlBhcmVudFN0eWxlIjpudWxsfSwiRGF0ZVN0eWxlIjp7IiRpZCI6Ijc0IiwiRm9udFNldHRpbmdzIjp7IiRpZCI6Ijc1IiwiRm9udFNpemUiOjEwLCJGb250TmFtZSI6IkNhbGlicmkiLCJJc0JvbGQiOmZhbHNlLCJJc0l0YWxpYyI6ZmFsc2UsIklzVW5kZXJsaW5lZCI6ZmFsc2UsIlBhcmVudFN0eWxlIjpudWxsfSwiQXV0b1NpemUiOjAsIkZvcmVncm91bmQiOnsiJGlkIjoiNzYiLCJDb2xvciI6eyIkaWQiOiI3NyIsIkEiOjI1NSwiUiI6MTc4LCJHIjozOCwiQiI6MH19LCJNYXhXaWR0aCI6MjAwLjAsIk1heEhlaWdodCI6IkluZmluaXR5IiwiU21hcnRGb3JlZ3JvdW5kSXNBY3RpdmUiOmZhbHNlLCJIb3Jpem9udGFsQWxpZ25tZW50IjowLCJWZXJ0aWNhbEFsaWdubWVudCI6MCwiU21hcnRGb3JlZ3JvdW5kIjpudWxsLCJCYWNrZ3JvdW5kRmlsbFR5cGUiOjAsIk1hcmdpbiI6eyIkaWQiOiI3OCIsIlRvcCI6MCwiTGVmdCI6MCwiUmlnaHQiOjAsIkJvdHRvbSI6MH0sIlBhZGRpbmciOnsiJGlkIjoiNzkiLCJUb3AiOjAsIkxlZnQiOjAsIlJpZ2h0IjowLCJCb3R0b20iOjB9LCJCYWNrZ3JvdW5kIjp7IiRpZCI6IjgwIiwiQ29sb3IiOnsiJHJlZiI6IjIwIn19LCJJc1Zpc2libGUiOnRydWUsIldpZHRoIjowLjAsIkhlaWdodCI6MC4wLCJCb3JkZXJTdHlsZSI6bnVsbCwiUGFyZW50U3R5bGUiOm51bGx9LCJEYXRlRm9ybWF0Ijp7IiRpZCI6IjgxIiwiRm9ybWF0U3RyaW5nIjoiTU1NIGQiLCJTZXBhcmF0b3IiOiIvIiwiVXNlSW50ZXJuYXRpb25hbERhdGVGb3JtYXQiOmZhbHNlLCJEYXRlSXNWaXNpYmxlIjp0cnVlLCJUaW1lSXNWaXNpYmxlIjpmYWxzZSwiSG91ckRpZ2l0cyI6MSwiQW1QbURlc2lnbmF0b3IiOjIsIlRyaW0wME1pbnV0ZXMiOmZhbHNlLCJMYXN0S25vd25WaXNpYmlsaXR5U3RhdGUiOnsiJGlkIjoiODIiLCJEYXRlUGFydElzVmlzaWJsZSI6ZmFsc2UsIlRpbWVQYXJ0SXNWaXNpYmxlIjpmYWxzZX19LCJXZWVrTnVtYmVyaW5nIjp7IiRpZCI6IjgzIiwiRm9ybWF0IjowLCJJc1Zpc2libGUiOmZhbHNlLCJMYXN0S25vd25WaXNpYmlsaXR5U3RhdGUiOmZhbHNlfSwiSXNWaXNpYmxlIjp0cnVlLCJQYXJlbnRTdHlsZSI6bnVsbH0sIkRlZmF1bHRUYXNrU3R5bGUiOnsiJGlkIjoiODQiLCJTaGFwZSI6MCwiU2hhcGVUaGlja25lc3MiOjEsIkR1cmF0aW9uRm9ybWF0Ijo1LCJJbmNsdWRlTm9uV29ya2luZ0RheXNJbkR1cmF0aW9uIjpmYWxzZSwiUGVyY2VudGFnZUNvbXBsZXRlU3R5bGUiOnsiJGlkIjoiODUiLCJGb250U2V0dGluZ3MiOnsiJGlkIjoiODYiLCJGb250U2l6ZSI6MTAsIkZvbnROYW1lIjoiQ2FsaWJyaSIsIklzQm9sZCI6ZmFsc2UsIklzSXRhbGljIjpmYWxzZSwiSXNVbmRlcmxpbmVkIjpmYWxzZSwiUGFyZW50U3R5bGUiOm51bGx9LCJBdXRvU2l6ZSI6MCwiRm9yZWdyb3VuZCI6eyIkaWQiOiI4NyIsIkNvbG9yIjp7IiRpZCI6Ijg4IiwiQSI6MjU1LCJSIjoxOTIsIkciOjgwLCJCIjo3N319LCJNYXhXaWR0aCI6MjAwLjAsIk1heEhlaWdodCI6IkluZmluaXR5IiwiU21hcnRGb3JlZ3JvdW5kSXNBY3RpdmUiOmZhbHNlLCJIb3Jpem9udGFsQWxpZ25tZW50IjowLCJWZXJ0aWNhbEFsaWdubWVudCI6MCwiU21hcnRGb3JlZ3JvdW5kIjpudWxsLCJCYWNrZ3JvdW5kRmlsbFR5cGUiOjAsIk1hcmdpbiI6eyIkaWQiOiI4OSIsIlRvcCI6MCwiTGVmdCI6MCwiUmlnaHQiOjAsIkJvdHRvbSI6MH0sIlBhZGRpbmciOnsiJGlkIjoiOTAiLCJUb3AiOjAsIkxlZnQiOjAsIlJpZ2h0IjowLCJCb3R0b20iOjB9LCJCYWNrZ3JvdW5kIjp7IiRpZCI6IjkxIiwiQ29sb3IiOnsiJHJlZiI6IjIwIn19LCJJc1Zpc2libGUiOnRydWUsIldpZHRoIjowLjAsIkhlaWdodCI6MC4wLCJCb3JkZXJTdHlsZSI6bnVsbCwiUGFyZW50U3R5bGUiOm51bGx9LCJEdXJhdGlvblN0eWxlIjp7IiRpZCI6IjkyIiwiRm9udFNldHRpbmdzIjp7IiRpZCI6IjkzIiwiRm9udFNpemUiOjEwLCJGb250TmFtZSI6IkNhbGlicmkiLCJJc0JvbGQiOmZhbHNlLCJJc0l0YWxpYyI6ZmFsc2UsIklzVW5kZXJsaW5lZCI6ZmFsc2UsIlBhcmVudFN0eWxlIjpudWxsfSwiQXV0b1NpemUiOjAsIkZvcmVncm91bmQiOnsiJGlkIjoiOTQiLCJDb2xvciI6eyIkaWQiOiI5NSIsIkEiOjI1NSwiUiI6MjM3LCJHIjoxMjUsIkIiOjQ5fX0sIk1heFdpZHRoIjoyMDAuMCwiTWF4SGVpZ2h0IjoiSW5maW5pdHkiLCJTbWFydEZvcmVncm91bmRJc0FjdGl2ZSI6ZmFsc2UsIkhvcml6b250YWxBbGlnbm1lbnQiOjAsIlZlcnRpY2FsQWxpZ25tZW50IjowLCJTbWFydEZvcmVncm91bmQiOm51bGwsIkJhY2tncm91bmRGaWxsVHlwZSI6MCwiTWFyZ2luIjp7IiRpZCI6Ijk2IiwiVG9wIjowLCJMZWZ0IjowLCJSaWdodCI6MCwiQm90dG9tIjowfSwiUGFkZGluZyI6eyIkaWQiOiI5NyIsIlRvcCI6MCwiTGVmdCI6MCwiUmlnaHQiOjAsIkJvdHRvbSI6MH0sIkJhY2tncm91bmQiOnsiJGlkIjoiOTgiLCJDb2xvciI6eyIkcmVmIjoiMjAifX0sIklzVmlzaWJsZSI6dHJ1ZSwiV2lkdGgiOjAuMCwiSGVpZ2h0IjowLjAsIkJvcmRlclN0eWxlIjpudWxsLCJQYXJlbnRTdHlsZSI6bnVsbH0sIkhvcml6b250YWxDb25uZWN0b3JTdHlsZSI6eyIkaWQiOiI5OSIsIkxpbmVDb2xvciI6eyIkaWQiOiIxMDAiLCIkdHlwZSI6Ik5MUkUuQ29tbW9uLkRvbS5Tb2xpZENvbG9yQnJ1c2gsIE5MUkUuQ29tbW9uIiwiQ29sb3IiOnsiJGlkIjoiMTAxIiwiQSI6MjU1LCJSIjoyMDQsIkciOjIwNCwiQiI6MjA0fX0sIkxpbmVXZWlnaHQiOjAuMCwiTGluZVR5cGUiOjAsIlBhcmVudFN0eWxlIjpudWxsfSwiVmVydGljYWxDb25uZWN0b3JTdHlsZSI6eyIkaWQiOiIxMDIiLCJMaW5lQ29sb3IiOnsiJGlkIjoiMTAzIiwiJHR5cGUiOiJOTFJFLkNvbW1vbi5Eb20uU29saWRDb2xvckJydXNoLCBOTFJFLkNvbW1vbiIsIkNvbG9yIjp7IiRpZCI6IjEwNCIsIkEiOjI1NSwiUiI6MjA0LCJHIjoyMDQsIkIiOjIwNH19LCJMaW5lV2VpZ2h0IjoxLjAsIkxpbmVUeXBlIjowLCJQYXJlbnRTdHlsZSI6bnVsbH0sIk1hcmdpbiI6bnVsbCwiU3RhcnREYXRlUG9zaXRpb24iOjIsIkVuZERhdGVQb3NpdGlvbiI6MiwiRGF0ZUlzVmlzaWJsZSI6dHJ1ZSwiVGl0bGVQb3NpdGlvbiI6MCwiRHVyYXRpb25Qb3NpdGlvbiI6MSwiUGVyY2VudGFnZUNvbXBsZXRlZFBvc2l0aW9uIjo2LCJTcGFjaW5nIjoyLCJJc0JlbG93VGltZWJhbmQiOmZhbHNlLCJQZXJjZW50YWdlQ29tcGxldGVTaGFwZU9wYWNpdHkiOjM1LCJTaGFwZVN0eWxlIjp7IiRpZCI6IjEwNSIsIk1hcmdpbiI6eyIkaWQiOiIxMDYiLCJUb3AiOjAsIkxlZnQiOjQsIlJpZ2h0Ijo0LCJCb3R0b20iOjB9LCJQYWRkaW5nIjp7IiRpZCI6IjEwNyIsIlRvcCI6MCwiTGVmdCI6MCwiUmlnaHQiOjAsIkJvdHRvbSI6MH0sIkJhY2tncm91bmQiOnsiJGlkIjoiMTA4IiwiQ29sb3IiOnsiJGlkIjoiMTA5IiwiQSI6MjU1LCJSIjowLCJHIjoxMTQsIkIiOjE4OH19LCJJc1Zpc2libGUiOnRydWUsIldpZHRoIjowLjAsIkhlaWdodCI6MTYuMCwiQm9yZGVyU3R5bGUiOnsiJGlkIjoiMTEwIiwiTGluZUNvbG9yIjp7IiRpZCI6IjExMSIsIiR0eXBlIjoiTkxSRS5Db21tb24uRG9tLlNvbGlkQ29sb3JCcnVzaCwgTkxSRS5Db21tb24iLCJDb2xvciI6eyIkaWQiOiIxMTIiLCJBIjoyNTUsIlIiOjI1NSwiRyI6MCwiQiI6MH19LCJMaW5lV2VpZ2h0IjowLjAsIkxpbmVUeXBlIjowLCJQYXJlbnRTdHlsZSI6bnVsbH0sIlBhcmVudFN0eWxlIjpudWxsfSwiVGl0bGVTdHlsZSI6eyIkaWQiOiIxMTMiLCJGb250U2V0dGluZ3MiOnsiJGlkIjoiMTE0IiwiRm9udFNpemUiOjEyLCJGb250TmFtZSI6IkNhbGlicmkiLCJJc0JvbGQiOmZhbHNlLCJJc0l0YWxpYyI6ZmFsc2UsIklzVW5kZXJsaW5lZCI6ZmFsc2UsIlBhcmVudFN0eWxlIjpudWxsfSwiQXV0b1NpemUiOjAsIkZvcmVncm91bmQiOnsiJGlkIjoiMTE1IiwiQ29sb3IiOnsiJGlkIjoiMTE2IiwiQSI6MjU1LCJSIjowLCJHIjowLCJCIjowfX0sIk1heFdpZHRoIjoyMDAuMCwiTWF4SGVpZ2h0IjoiSW5maW5pdHkiLCJTbWFydEZvcmVncm91bmRJc0FjdGl2ZSI6ZmFsc2UsIkhvcml6b250YWxBbGlnbm1lbnQiOjAsIlZlcnRpY2FsQWxpZ25tZW50IjowLCJTbWFydEZvcmVncm91bmQiOm51bGwsIkJhY2tncm91bmRGaWxsVHlwZSI6MCwiTWFyZ2luIjp7IiRpZCI6IjExNyIsIlRvcCI6MCwiTGVmdCI6MCwiUmlnaHQiOjAsIkJvdHRvbSI6MH0sIlBhZGRpbmciOnsiJGlkIjoiMTE4IiwiVG9wIjowLCJMZWZ0IjowLCJSaWdodCI6MCwiQm90dG9tIjowfSwiQmFja2dyb3VuZCI6eyIkaWQiOiIxMTkiLCJDb2xvciI6eyIkcmVmIjoiMjAifX0sIklzVmlzaWJsZSI6dHJ1ZSwiV2lkdGgiOjAuMCwiSGVpZ2h0IjowLjAsIkJvcmRlclN0eWxlIjpudWxsLCJQYXJlbnRTdHlsZSI6bnVsbH0sIkRhdGVTdHlsZSI6eyIkaWQiOiIxMjAiLCJGb250U2V0dGluZ3MiOnsiJGlkIjoiMTIxIiwiRm9udFNpemUiOjEyLCJGb250TmFtZSI6IkNhbGlicmkiLCJJc0JvbGQiOmZhbHNlLCJJc0l0YWxpYyI6ZmFsc2UsIklzVW5kZXJsaW5lZCI6ZmFsc2UsIlBhcmVudFN0eWxlIjpudWxsfSwiQXV0b1NpemUiOjAsIkZvcmVncm91bmQiOnsiJGlkIjoiMTIyIiwiQ29sb3IiOnsiJGlkIjoiMTIzIiwiQSI6MjU1LCJSIjoyNTUsIkciOjI1NSwiQiI6MjU1fX0sIk1heFdpZHRoIjoyMDAuMCwiTWF4SGVpZ2h0IjoiSW5maW5pdHkiLCJTbWFydEZvcmVncm91bmRJc0FjdGl2ZSI6ZmFsc2UsIkhvcml6b250YWxBbGlnbm1lbnQiOjAsIlZlcnRpY2FsQWxpZ25tZW50IjowLCJTbWFydEZvcmVncm91bmQiOm51bGwsIkJhY2tncm91bmRGaWxsVHlwZSI6MCwiTWFyZ2luIjp7IiRpZCI6IjEyNCIsIlRvcCI6MCwiTGVmdCI6MCwiUmlnaHQiOjAsIkJvdHRvbSI6MH0sIlBhZGRpbmciOnsiJGlkIjoiMTI1IiwiVG9wIjowLCJMZWZ0IjowLCJSaWdodCI6MCwiQm90dG9tIjowfSwiQmFja2dyb3VuZCI6eyIkaWQiOiIxMjYiLCJDb2xvciI6eyIkcmVmIjoiMjAifX0sIklzVmlzaWJsZSI6dHJ1ZSwiV2lkdGgiOjAuMCwiSGVpZ2h0IjowLjAsIkJvcmRlclN0eWxlIjpudWxsLCJQYXJlbnRTdHlsZSI6bnVsbH0sIkRhdGVGb3JtYXQiOnsiJGlkIjoiMTI3IiwiRm9ybWF0U3RyaW5nIjoiTU1NIGQiLCJTZXBhcmF0b3IiOiIvIiwiVXNlSW50ZXJuYXRpb25hbERhdGVGb3JtYXQiOmZhbHNlLCJEYXRlSXNWaXNpYmxlIjp0cnVlLCJUaW1lSXNWaXNpYmxlIjpmYWxzZSwiSG91ckRpZ2l0cyI6MSwiQW1QbURlc2lnbmF0b3IiOjIsIlRyaW0wME1pbnV0ZXMiOmZhbHNlLCJMYXN0S25vd25WaXNpYmlsaXR5U3RhdGUiOnsiJGlkIjoiMTI4IiwiRGF0ZVBhcnRJc1Zpc2libGUiOmZhbHNlLCJUaW1lUGFydElzVmlzaWJsZSI6ZmFsc2V9fSwiV2Vla051bWJlcmluZyI6eyIkaWQiOiIxMjkiLCJGb3JtYXQiOjAsIklzVmlzaWJsZSI6ZmFsc2UsIkxhc3RLbm93blZpc2liaWxpdHlTdGF0ZSI6ZmFsc2V9LCJJc1Zpc2libGUiOnRydWUsIlBhcmVudFN0eWxlIjpudWxsLCJfZXhwbGljaXRseVNldCI6eyIkaWQiOiIxMzAiLCJTaGFwZVN0eWxlIjpmYWxzZSwiVGl0bGVTdHlsZSI6ZmFsc2UsIkRhdGVTdHlsZSI6ZmFsc2UsIkhvcml6b250YWxDb25uZWN0b3JTdHlsZSI6ZmFsc2UsIlZlcnRpY2FsQ29ubmVjdG9yU3R5bGUiOmZhbHNlLCJQZXJjZW50YWdlQ29tcGxldGVTaGFwZU9wYWNpdHkiOmZhbHNlLCJTaGFwZSI6ZmFsc2UsIlNoYXBlVGhpY2tuZXNzIjpmYWxzZSwiRHVyYXRpb25Gb3JtYXQiOmZhbHNlLCJJbmNsdWRlTm9uV29ya2luZ0RheXNJbkR1cmF0aW9uIjpmYWxzZSwiTWFyZ2luIjpmYWxzZSwiU3RhcnREYXRlUG9zaXRpb24iOmZhbHNlLCJFbmREYXRlUG9zaXRpb24iOmZhbHNlLCJUaXRsZVBvc2l0aW9uIjpmYWxzZSwiRHVyYXRpb25Qb3NpdGlvbiI6ZmFsc2UsIlBlcmNlbnRhZ2VDb21wbGV0ZWRQb3NpdGlvbiI6ZmFsc2UsIlNwYWNpbmciOmZhbHNlLCJJc0JlbG93VGltZWJhbmQiOmZhbHNlLCJEYXRlRm9ybWF0IjpmYWxzZSwiSXNWaXNpYmxlIjpmYWxzZSwiV2Vla051bWJlcmluZyI6ZmFsc2V9fSwiR3JpZGxpbmVQYW5lbFN0eWxlIjp7IiRpZCI6IjEzMSIsIkdyaWRsaW5lU3R5bGUiOnsiJGlkIjoiMTMyIiwiTGluZUNvbG9yIjp7IiRpZCI6IjEzMyIsIiR0eXBlIjoiTkxSRS5Db21tb24uRG9tLlNvbGlkQ29sb3JCcnVzaCwgTkxSRS5Db21tb24iLCJDb2xvciI6eyIkaWQiOiIxMzQiLCJBIjozOCwiUiI6OTEsIkciOjE1NSwiQiI6MjEzfX0sIkxpbmVXZWlnaHQiOjEuMCwiTGluZVR5cGUiOjAsIlBhcmVudFN0eWxlIjpudWxsfSwiTWFyZ2luIjp7IiRpZCI6IjEzNSIsIlRvcCI6MCwiTGVmdCI6MCwiUmlnaHQiOjAsIkJvdHRvbSI6MH0sIlBhZGRpbmciOnsiJGlkIjoiMTM2IiwiVG9wIjowLCJMZWZ0IjowLCJSaWdodCI6MCwiQm90dG9tIjowfSwiQmFja2dyb3VuZCI6bnVsbCwiSXNWaXNpYmxlIjp0cnVlLCJXaWR0aCI6MC4wLCJIZWlnaHQiOjAuMCwiQm9yZGVyU3R5bGUiOm51bGwsIlBhcmVudFN0eWxlIjpudWxsfSwiU2hvd0VsYXBzZWRUaW1lR3JhZGllbnRTdHlsZSI6dHJ1ZSwiRGVmYXVsdFN3aW1sYW5lU3R5bGUiOnsiJGlkIjoiMTM3IiwiSGVhZGVyU3R5bGUiOnsiJGlkIjoiMTM4IiwiVGV4dFN0eWxlIjp7IiRpZCI6IjEzOSIsIkZvbnRTZXR0aW5ncyI6eyIkaWQiOiIxNDAiLCJGb250U2l6ZSI6MTIsIkZvbnROYW1lIjoiQ2FsaWJyaSIsIklzQm9sZCI6ZmFsc2UsIklzSXRhbGljIjpmYWxzZSwiSXNVbmRlcmxpbmVkIjpmYWxzZSwiUGFyZW50U3R5bGUiOm51bGx9LCJBdXRvU2l6ZSI6MCwiRm9yZWdyb3VuZCI6eyIkaWQiOiIxNDEiLCJDb2xvciI6eyIkaWQiOiIxNDIiLCJBIjoyNTUsIlIiOjMyLCJHIjo1NiwiQiI6MTAwfX0sIk1heFdpZHRoIjoiSW5maW5pdHkiLCJNYXhIZWlnaHQiOiJJbmZpbml0eSIsIlNtYXJ0Rm9yZWdyb3VuZElzQWN0aXZlIjpmYWxzZSwiSG9yaXpvbnRhbEFsaWdubWVudCI6MCwiVmVydGljYWxBbGlnbm1lbnQiOjAsIlNtYXJ0Rm9yZWdyb3VuZCI6bnVsbCwiQmFja2dyb3VuZEZpbGxUeXBlIjowLCJNYXJnaW4iOnsiJGlkIjoiMTQzIiwiVG9wIjowLCJMZWZ0IjowLCJSaWdodCI6MCwiQm90dG9tIjowfSwiUGFkZGluZyI6eyIkaWQiOiIxNDQiLCJUb3AiOjAsIkxlZnQiOjAsIlJpZ2h0IjowLCJCb3R0b20iOjB9LCJCYWNrZ3JvdW5kIjpudWxsLCJJc1Zpc2libGUiOnRydWUsIldpZHRoIjowLjAsIkhlaWdodCI6MC4wLCJCb3JkZXJTdHlsZSI6bnVsbCwiUGFyZW50U3R5bGUiOm51bGx9LCJSZWN0YW5nbGVTdHlsZSI6eyIkaWQiOiIxNDUiLCJNYXJnaW4iOnsiJGlkIjoiMTQ2IiwiVG9wIjowLCJMZWZ0IjowLCJSaWdodCI6MCwiQm90dG9tIjowfSwiUGFkZGluZyI6eyIkaWQiOiIxNDciLCJUb3AiOjAsIkxlZnQiOjAsIlJpZ2h0IjowLCJCb3R0b20iOjB9LCJCYWNrZ3JvdW5kIjp7IiRpZCI6IjE0OCIsIkNvbG9yIjp7IiRpZCI6IjE0OSIsIkEiOjEyNywiUiI6OTEsIkciOjE1NSwiQiI6MjEzfX0sIklzVmlzaWJsZSI6dHJ1ZSwiV2lkdGgiOjAuMCwiSGVpZ2h0IjowLjAsIkJvcmRlclN0eWxlIjp7IiRpZCI6IjE1MCIsIkxpbmVDb2xvciI6eyIkaWQiOiIxNTEiLCIkdHlwZSI6Ik5MUkUuQ29tbW9uLkRvbS5Tb2xpZENvbG9yQnJ1c2gsIE5MUkUuQ29tbW9uIiwiQ29sb3IiOnsiJGlkIjoiMTUyIiwiQSI6MjU1LCJSIjoyNTUsIkciOjAsIkIiOjB9fSwiTGluZVdlaWdodCI6MC4wLCJMaW5lVHlwZSI6MCwiUGFyZW50U3R5bGUiOm51bGx9LCJQYXJlbnRTdHlsZSI6bnVsbH0sIk1hcmdpbiI6eyIkaWQiOiIxNTMiLCJUb3AiOjAsIkxlZnQiOjAsIlJpZ2h0IjowLCJCb3R0b20iOjB9LCJQYWRkaW5nIjp7IiRpZCI6IjE1NCIsIlRvcCI6MCwiTGVmdCI6MCwiUmlnaHQiOjAsIkJvdHRvbSI6MH0sIkJhY2tncm91bmQiOm51bGwsIklzVmlzaWJsZSI6dHJ1ZSwiV2lkdGgiOjAuMCwiSGVpZ2h0IjowLjAsIkJvcmRlclN0eWxlIjpudWxsLCJQYXJlbnRTdHlsZSI6bnVsbH0sIkJhY2tncm91bmRTdHlsZSI6eyIkaWQiOiIxNTUiLCJNYXJnaW4iOnsiJGlkIjoiMTU2IiwiVG9wIjowLCJMZWZ0IjowLCJSaWdodCI6MCwiQm90dG9tIjowfSwiUGFkZGluZyI6eyIkaWQiOiIxNTciLCJUb3AiOjAsIkxlZnQiOjAsIlJpZ2h0IjowLCJCb3R0b20iOjB9LCJCYWNrZ3JvdW5kIjp7IiRpZCI6IjE1OCIsIkNvbG9yIjp7IiRpZCI6IjE1OSIsIkEiOjM4LCJSIjo5MSwiRyI6MTU1LCJCIjoyMTN9fSwiSXNWaXNpYmxlIjp0cnVlLCJXaWR0aCI6MC4wLCJIZWlnaHQiOjAuMCwiQm9yZGVyU3R5bGUiOnsiJGlkIjoiMTYwIiwiTGluZUNvbG9yIjp7IiRpZCI6IjE2MSIsIiR0eXBlIjoiTkxSRS5Db21tb24uRG9tLlNvbGlkQ29sb3JCcnVzaCwgTkxSRS5Db21tb24iLCJDb2xvciI6eyIkaWQiOiIxNjIiLCJBIjoyNTUsIlIiOjI1NSwiRyI6MCwiQiI6MH19LCJMaW5lV2VpZ2h0IjowLjAsIkxpbmVUeXBlIjowLCJQYXJlbnRTdHlsZSI6bnVsbH0sIlBhcmVudFN0eWxlIjpudWxsfSwiSXNBYm92ZVRpbWViYW5kIjpmYWxzZSwiTWFyZ2luIjp7IiRpZCI6IjE2MyIsIlRvcCI6MCwiTGVmdCI6MCwiUmlnaHQiOjAsIkJvdHRvbSI6MH0sIlBhZGRpbmciOnsiJGlkIjoiMTY0IiwiVG9wIjowLCJMZWZ0IjowLCJSaWdodCI6MCwiQm90dG9tIjowfSwiSXNWaXNpYmxlIjp0cnVlLCJXaWR0aCI6MC4wLCJIZWlnaHQiOjAuMCwiQm9yZGVyU3R5bGUiOm51bGwsIlBhcmVudFN0eWxlIjpudWxsfX0sIlNjYWxlIjp7IiRpZCI6IjE2NSIsIlN0YXJ0RGF0ZSI6IjIwMTctMDEtMDFUMDA6MDA6MDBaIiwiRW5kRGF0ZSI6IjIwMjEtMTItMjlUMjM6NTk6MDAiLCJGb3JtYXQiOiJ3IiwiVHlwZSI6MSwiQXV0b0RhdGVSYW5nZSI6dHJ1ZSwiV29ya2luZ0RheXMiOjMxLCJGaXNjYWxZZWFyIjp7IiRpZCI6IjE2NiIsIlN0YXJ0TW9udGgiOjEsIlVzZVN0YXJ0aW5nWWVhckZvck51bWJlcmluZyI6dHJ1ZSwiU2hvd0Zpc2NhbFllYXJMYWJlbCI6dHJ1ZX0sIlRvZGF5TWFya2VyVGV4dCI6IlRvZGF5IiwiQXV0b1NjYWxlVHlwZSI6ZmFsc2V9LCJNaWxlc3RvbmVzIjpbeyIkaWQiOiIxNjciLCJEYXRlIjoiMjAyMS0wMS0xNVQyMzo1OTowMCIsIlN0eWxlIjp7IiRpZCI6IjE2OCIsIlNoYXBlIjo0LCJDb25uZWN0b3JNYXJnaW4iOnsiJHJlZiI6IjU0In0sIkNvbm5lY3RvclN0eWxlIjp7IiRpZCI6IjE2OSIsIkxpbmVDb2xvciI6eyIkaWQiOiIxNzAiLCIkdHlwZSI6Ik5MUkUuQ29tbW9uLkRvbS5Tb2xpZENvbG9yQnJ1c2gsIE5MUkUuQ29tbW9uIiwiQ29sb3IiOnsiJGlkIjoiMTcxIiwiQSI6MjU1LCJSIjoxNzgsIkciOjM4LCJCIjowfX0sIkxpbmVXZWlnaHQiOjEuMCwiTGluZVR5cGUiOjAsIlBhcmVudFN0eWxlIjp7IiRyZWYiOiI1NSJ9fSwiSXNCZWxvd1RpbWViYW5kIjp0cnVlLCJQb3NpdGlvbk9uVGFzayI6MCwiSGlkZURhdGUiOmZhbHNlLCJTaGFwZVNpemUiOjEsIlNwYWNpbmciOjAuMCwiUGFkZGluZyI6eyIkaWQiOiIxNzIiLCJUb3AiOjAsIkxlZnQiOjAsIlJpZ2h0IjowLCJCb3R0b20iOjB9LCJTaGFwZVN0eWxlIjp7IiRpZCI6IjE3MyIsIk1hcmdpbiI6eyIkcmVmIjoiNjAifSwiUGFkZGluZyI6eyIkcmVmIjoiNjEifSwiQmFja2dyb3VuZCI6eyIkaWQiOiIxNzQiLCJDb2xvciI6eyIkaWQiOiIxNzUiLCJBIjoyNTUsIlIiOjE3OCwiRyI6MzgsIkIiOjB9fSwiSXNWaXNpYmxlIjp0cnVlLCJXaWR0aCI6MTYuMDQ5OTk5MjM3MDYwNTQ3LCJIZWlnaHQiOjE2LjI1LCJCb3JkZXJTdHlsZSI6eyIkaWQiOiIxNzYiLCJMaW5lQ29sb3IiOnsiJHJlZiI6IjY1In0sIkxpbmVXZWlnaHQiOjAuMCwiTGluZVR5cGUiOjAsIlBhcmVudFN0eWxlIjp7IiRyZWYiOiI2NCJ9fSwiUGFyZW50U3R5bGUiOnsiJHJlZiI6IjU5In19LCJUaXRsZVN0eWxlIjp7IiRpZCI6IjE3NyIsIkZvbnRTZXR0aW5ncyI6eyIkaWQiOiIxNzgiLCJGb250U2l6ZSI6MTEsIkZvbnROYW1lIjoiQ2FsaWJyaSIsIklzQm9sZCI6ZmFsc2UsIklzSXRhbGljIjpmYWxzZSwiSXNVbmRlcmxpbmVkIjpmYWxzZSwiUGFyZW50U3R5bGUiOnsiJHJlZiI6IjY4In19LCJBdXRvU2l6ZSI6MCwiRm9yZWdyb3VuZCI6eyIkcmVmIjoiNjkifSwiTWF4V2lkdGgiOjU1LjM3NDk2MTg1MzAyNzM0NCwiTWF4SGVpZ2h0IjoiSW5maW5pdHkiLCJTbWFydEZvcmVncm91bmRJc0FjdGl2ZSI6ZmFsc2UsIkhvcml6b250YWxBbGlnbm1lbnQiOjEsIlZlcnRpY2FsQWxpZ25tZW50IjowLCJTbWFydEZvcmVncm91bmQiOm51bGwsIkJhY2tncm91bmRGaWxsVHlwZSI6MCwiTWFyZ2luIjp7IiRyZWYiOiI3MSJ9LCJQYWRkaW5nIjp7IiRyZWYiOiI3MiJ9LCJCYWNrZ3JvdW5kIjp7IiRyZWYiOiI3MyJ9LCJJc1Zpc2libGUiOnRydWUsIldpZHRoIjowLjAsIkhlaWdodCI6MC4wLCJCb3JkZXJTdHlsZSI6eyIkaWQiOiIxNzkiLCJMaW5lQ29sb3IiOm51bGwsIkxpbmVXZWlnaHQiOjAuMCwiTGluZVR5cGUiOjAsIlBhcmVudFN0eWxlIjpudWxsfSwiUGFyZW50U3R5bGUiOnsiJHJlZiI6IjY3In19LCJEYXRlU3R5bGUiOnsiJGlkIjoiMTgwIiwiRm9udFNldHRpbmdzIjp7IiRpZCI6IjE4MSIsIkZvbnRTaXplIjoxMCwiRm9udE5hbWUiOiJDYWxpYnJpIiwiSXNCb2xkIjpmYWxzZSwiSXNJdGFsaWMiOmZhbHNlLCJJc1VuZGVybGluZWQiOmZhbHNlLCJQYXJlbnRTdHlsZSI6eyIkcmVmIjoiNzUifX0sIkF1dG9TaXplIjowLCJGb3JlZ3JvdW5kIjp7IiRyZWYiOiI3NiJ9LCJNYXhXaWR0aCI6MjAwLjAsIk1heEhlaWdodCI6IkluZmluaXR5IiwiU21hcnRGb3JlZ3JvdW5kSXNBY3RpdmUiOmZhbHNlLCJIb3Jpem9udGFsQWxpZ25tZW50IjowLCJWZXJ0aWNhbEFsaWdubWVudCI6MCwiU21hcnRGb3JlZ3JvdW5kIjpudWxsLCJCYWNrZ3JvdW5kRmlsbFR5cGUiOjAsIk1hcmdpbiI6eyIkcmVmIjoiNzgifSwiUGFkZGluZyI6eyIkcmVmIjoiNzkifSwiQmFja2dyb3VuZCI6eyIkcmVmIjoiODAifSwiSXNWaXNpYmxlIjp0cnVlLCJXaWR0aCI6MC4wLCJIZWlnaHQiOjAuMCwiQm9yZGVyU3R5bGUiOnsiJGlkIjoiMTgyIiwiTGluZUNvbG9yIjpudWxsLCJMaW5lV2VpZ2h0IjowLjAsIkxpbmVUeXBlIjowLCJQYXJlbnRTdHlsZSI6bnVsbH0sIlBhcmVudFN0eWxlIjp7IiRyZWYiOiI3NCJ9fSwiRGF0ZUZvcm1hdCI6eyIkcmVmIjoiODEifSwiV2Vla051bWJlcmluZyI6eyIkaWQiOiIxODMiLCJGb3JtYXQiOjAsIklzVmlzaWJsZSI6ZmFsc2UsIkxhc3RLbm93blZpc2liaWxpdHlTdGF0ZSI6ZmFsc2V9LCJJc1Zpc2libGUiOnRydWUsIlBhcmVudFN0eWxlIjp7IiRyZWYiOiI1MyJ9fSwiSW5kZXgiOjAsIlBlcmNlbnRhZ2VDb21wbGV0ZSI6bnVsbCwiUG9zaXRpb24iOnsiUmF0aW8iOjAuMDkxNzQ3ODIxNTcyMzg2MiwiSXNDdXN0b20iOnRydWV9LCJEYXRlRm9ybWF0Ijp7IiRyZWYiOiI4MSJ9LCJXZWVrTnVtYmVyaW5nIjp7IiRpZCI6IjE4NCIsIkZvcm1hdCI6MCwiSXNWaXNpYmxlIjpmYWxzZSwiTGFzdEtub3duVmlzaWJpbGl0eVN0YXRlIjpmYWxzZX0sIlJlbGF0ZWRUYXNrSWQiOiIwMDAwMDAwMC0wMDAwLTAwMDAtMDAwMC0wMDAwMDAwMDAwMDAiLCJJZCI6IjAxOTgyOTNiLWYyNTMtNGU5MS04ZGFjLTA3YmZlNzFlZDBmNiIsIkltcG9ydElkIjpudWxsLCJUaXRsZSI6Ik1pbGVzdG9uZSAxIiwiTm90ZSI6bnVsbCwiSHlwZXJsaW5rIjp7IiRpZCI6IjE4NSIsIkFkZHJlc3MiOm51bGwsIlN1YkFkZHJlc3MiOm51bGx9LCJJc0NoYW5nZWQiOmZhbHNlLCJJc05ldyI6dHJ1ZX0seyIkaWQiOiIxODYiLCJEYXRlIjoiMjAyMS0wMi0yMFQyMzo1OTowMCIsIlN0eWxlIjp7IiRpZCI6IjE4NyIsIlNoYXBlIjoxLCJDb25uZWN0b3JNYXJnaW4iOnsiJHJlZiI6IjU0In0sIkNvbm5lY3RvclN0eWxlIjp7IiRpZCI6IjE4OCIsIkxpbmVDb2xvciI6eyIkaWQiOiIxODkiLCIkdHlwZSI6Ik5MUkUuQ29tbW9uLkRvbS5Tb2xpZENvbG9yQnJ1c2gsIE5MUkUuQ29tbW9uIiwiQ29sb3IiOnsiJGlkIjoiMTkwIiwiQSI6MjU1LCJSIjo4MCwiRyI6ODAsIkIiOjcwfX0sIkxpbmVXZWlnaHQiOjEuMCwiTGluZVR5cGUiOjAsIlBhcmVudFN0eWxlIjp7IiRyZWYiOiI1NSJ9fSwiSXNCZWxvd1RpbWViYW5kIjp0cnVlLCJQb3NpdGlvbk9uVGFzayI6MCwiSGlkZURhdGUiOmZhbHNlLCJTaGFwZVNpemUiOjEsIlNwYWNpbmciOjAuMCwiUGFkZGluZyI6eyIkaWQiOiIxOTEiLCJUb3AiOjAsIkxlZnQiOjAsIlJpZ2h0IjowLCJCb3R0b20iOjB9LCJTaGFwZVN0eWxlIjp7IiRpZCI6IjE5MiIsIk1hcmdpbiI6eyIkcmVmIjoiNjAifSwiUGFkZGluZyI6eyIkcmVmIjoiNjEifSwiQmFja2dyb3VuZCI6eyIkaWQiOiIxOTMiLCJDb2xvciI6eyIkaWQiOiIxOTQiLCJBIjoyNTUsIlIiOjgwLCJHIjo4MCwiQiI6NzB9fSwiSXNWaXNpYmxlIjp0cnVlLCJXaWR0aCI6MTguMCwiSGVpZ2h0IjoyMC4wLCJCb3JkZXJTdHlsZSI6eyIkaWQiOiIxOTUiLCJMaW5lQ29sb3IiOnsiJHJlZiI6IjY1In0sIkxpbmVXZWlnaHQiOjAuMCwiTGluZVR5cGUiOjAsIlBhcmVudFN0eWxlIjp7IiRyZWYiOiI2NCJ9fSwiUGFyZW50U3R5bGUiOnsiJHJlZiI6IjU5In19LCJUaXRsZVN0eWxlIjp7IiRpZCI6IjE5NiIsIkZvbnRTZXR0aW5ncyI6eyIkaWQiOiIxOTciLCJGb250U2l6ZSI6MTEsIkZvbnROYW1lIjoiQ2FsaWJyaSIsIklzQm9sZCI6ZmFsc2UsIklzSXRhbGljIjpmYWxzZSwiSXNVbmRlcmxpbmVkIjpmYWxzZSwiUGFyZW50U3R5bGUiOnsiJHJlZiI6IjY4In19LCJBdXRvU2l6ZSI6MCwiRm9yZWdyb3VuZCI6eyIkcmVmIjoiNjkifSwiTWF4V2lkdGgiOjU1LjM3NTAzODE0Njk3MjY1NiwiTWF4SGVpZ2h0IjoiSW5maW5pdHkiLCJTbWFydEZvcmVncm91bmRJc0FjdGl2ZSI6ZmFsc2UsIkhvcml6b250YWxBbGlnbm1lbnQiOjEsIlZlcnRpY2FsQWxpZ25tZW50IjowLCJTbWFydEZvcmVncm91bmQiOm51bGwsIkJhY2tncm91bmRGaWxsVHlwZSI6MCwiTWFyZ2luIjp7IiRyZWYiOiI3MSJ9LCJQYWRkaW5nIjp7IiRyZWYiOiI3MiJ9LCJCYWNrZ3JvdW5kIjp7IiRyZWYiOiI3MyJ9LCJJc1Zpc2libGUiOnRydWUsIldpZHRoIjowLjAsIkhlaWdodCI6MC4wLCJCb3JkZXJTdHlsZSI6eyIkaWQiOiIxOTgiLCJMaW5lQ29sb3IiOm51bGwsIkxpbmVXZWlnaHQiOjAuMCwiTGluZVR5cGUiOjAsIlBhcmVudFN0eWxlIjpudWxsfSwiUGFyZW50U3R5bGUiOnsiJHJlZiI6IjY3In19LCJEYXRlU3R5bGUiOnsiJGlkIjoiMTk5IiwiRm9udFNldHRpbmdzIjp7IiRpZCI6IjIwMCIsIkZvbnRTaXplIjoxMCwiRm9udE5hbWUiOiJDYWxpYnJpIiwiSXNCb2xkIjpmYWxzZSwiSXNJdGFsaWMiOmZhbHNlLCJJc1VuZGVybGluZWQiOmZhbHNlLCJQYXJlbnRTdHlsZSI6eyIkcmVmIjoiNzUifX0sIkF1dG9TaXplIjowLCJGb3JlZ3JvdW5kIjp7IiRyZWYiOiI3NiJ9LCJNYXhXaWR0aCI6MjAwLjAsIk1heEhlaWdodCI6IkluZmluaXR5IiwiU21hcnRGb3JlZ3JvdW5kSXNBY3RpdmUiOmZhbHNlLCJIb3Jpem9udGFsQWxpZ25tZW50IjowLCJWZXJ0aWNhbEFsaWdubWVudCI6MCwiU21hcnRGb3JlZ3JvdW5kIjpudWxsLCJCYWNrZ3JvdW5kRmlsbFR5cGUiOjAsIk1hcmdpbiI6eyIkcmVmIjoiNzgifSwiUGFkZGluZyI6eyIkcmVmIjoiNzkifSwiQmFja2dyb3VuZCI6eyIkcmVmIjoiODAifSwiSXNWaXNpYmxlIjp0cnVlLCJXaWR0aCI6MC4wLCJIZWlnaHQiOjAuMCwiQm9yZGVyU3R5bGUiOnsiJGlkIjoiMjAxIiwiTGluZUNvbG9yIjpudWxsLCJMaW5lV2VpZ2h0IjowLjAsIkxpbmVUeXBlIjowLCJQYXJlbnRTdHlsZSI6bnVsbH0sIlBhcmVudFN0eWxlIjp7IiRyZWYiOiI3NCJ9fSwiRGF0ZUZvcm1hdCI6eyIkcmVmIjoiODEifSwiV2Vla051bWJlcmluZyI6eyIkaWQiOiIyMDIiLCJGb3JtYXQiOjAsIklzVmlzaWJsZSI6ZmFsc2UsIkxhc3RLbm93blZpc2liaWxpdHlTdGF0ZSI6ZmFsc2V9LCJJc1Zpc2libGUiOnRydWUsIlBhcmVudFN0eWxlIjp7IiRyZWYiOiI1MyJ9fSwiSW5kZXgiOjEsIlBlcmNlbnRhZ2VDb21wbGV0ZSI6bnVsbCwiUG9zaXRpb24iOnsiUmF0aW8iOjAuMTYzMzA4NDkwNTE3Njk4NzIsIklzQ3VzdG9tIjp0cnVlfSwiRGF0ZUZvcm1hdCI6eyIkcmVmIjoiODEifSwiV2Vla051bWJlcmluZyI6eyIkaWQiOiIyMDMiLCJGb3JtYXQiOjAsIklzVmlzaWJsZSI6ZmFsc2UsIkxhc3RLbm93blZpc2liaWxpdHlTdGF0ZSI6ZmFsc2V9LCJSZWxhdGVkVGFza0lkIjoiMDAwMDAwMDAtMDAwMC0wMDAwLTAwMDAtMDAwMDAwMDAwMDAwIiwiSWQiOiI4MDlhY2I5Yi1kNDc2LTQ1NTMtODE1Zi1hNWNlNTc3NTcyZTQiLCJJbXBvcnRJZCI6bnVsbCwiVGl0bGUiOiJNaWxlc3RvbmUgMiIsIk5vdGUiOm51bGwsIkh5cGVybGluayI6eyIkaWQiOiIyMDQiLCJBZGRyZXNzIjpudWxsLCJTdWJBZGRyZXNzIjpudWxsfSwiSXNDaGFuZ2VkIjpmYWxzZSwiSXNOZXciOnRydWV9LHsiJGlkIjoiMjA1IiwiRGF0ZSI6IjIwMjEtMDMtMjBUMjM6NTk6MDAiLCJTdHlsZSI6eyIkaWQiOiIyMDYiLCJTaGFwZSI6NCwiQ29ubmVjdG9yTWFyZ2luIjp7IiRyZWYiOiI1NCJ9LCJDb25uZWN0b3JTdHlsZSI6eyIkaWQiOiIyMDciLCJMaW5lQ29sb3IiOnsiJGlkIjoiMjA4IiwiJHR5cGUiOiJOTFJFLkNvbW1vbi5Eb20uU29saWRDb2xvckJydXNoLCBOTFJFLkNvbW1vbiIsIkNvbG9yIjp7IiRpZCI6IjIwOSIsIkEiOjI1NSwiUiI6MTc4LCJHIjozOCwiQiI6MH19LCJMaW5lV2VpZ2h0IjoxLjAsIkxpbmVUeXBlIjowLCJQYXJlbnRTdHlsZSI6eyIkcmVmIjoiNTUifX0sIklzQmVsb3dUaW1lYmFuZCI6dHJ1ZSwiUG9zaXRpb25PblRhc2siOjAsIkhpZGVEYXRlIjpmYWxzZSwiU2hhcGVTaXplIjoxLCJTcGFjaW5nIjowLjAsIlBhZGRpbmciOnsiJGlkIjoiMjEwIiwiVG9wIjowLCJMZWZ0IjowLCJSaWdodCI6MCwiQm90dG9tIjowfSwiU2hhcGVTdHlsZSI6eyIkaWQiOiIyMTEiLCJNYXJnaW4iOnsiJHJlZiI6IjYwIn0sIlBhZGRpbmciOnsiJHJlZiI6IjYxIn0sIkJhY2tncm91bmQiOnsiJGlkIjoiMjEyIiwiQ29sb3IiOnsiJGlkIjoiMjEzIiwiQSI6MjU1LCJSIjoxNzgsIkciOjM4LCJCIjowfX0sIklzVmlzaWJsZSI6dHJ1ZSwiV2lkdGgiOjE2LjA0OTk5OTIzNzA2MDU0NywiSGVpZ2h0IjoxNi4yNSwiQm9yZGVyU3R5bGUiOnsiJGlkIjoiMjE0IiwiTGluZUNvbG9yIjp7IiRyZWYiOiI2NSJ9LCJMaW5lV2VpZ2h0IjowLjAsIkxpbmVUeXBlIjowLCJQYXJlbnRTdHlsZSI6eyIkcmVmIjoiNjQifX0sIlBhcmVudFN0eWxlIjp7IiRyZWYiOiI1OSJ9fSwiVGl0bGVTdHlsZSI6eyIkaWQiOiIyMTUiLCJGb250U2V0dGluZ3MiOnsiJGlkIjoiMjE2IiwiRm9udFNpemUiOjExLCJGb250TmFtZSI6IkNhbGlicmkiLCJJc0JvbGQiOmZhbHNlLCJJc0l0YWxpYyI6ZmFsc2UsIklzVW5kZXJsaW5lZCI6ZmFsc2UsIlBhcmVudFN0eWxlIjp7IiRyZWYiOiI2OCJ9fSwiQXV0b1NpemUiOjAsIkZvcmVncm91bmQiOnsiJHJlZiI6IjY5In0sIk1heFdpZHRoIjo1NS4zNzUwMzgxNDY5NzI2NTYsIk1heEhlaWdodCI6IkluZmluaXR5IiwiU21hcnRGb3JlZ3JvdW5kSXNBY3RpdmUiOmZhbHNlLCJIb3Jpem9udGFsQWxpZ25tZW50IjoxLCJWZXJ0aWNhbEFsaWdubWVudCI6MCwiU21hcnRGb3JlZ3JvdW5kIjpudWxsLCJCYWNrZ3JvdW5kRmlsbFR5cGUiOjAsIk1hcmdpbiI6eyIkcmVmIjoiNzEifSwiUGFkZGluZyI6eyIkcmVmIjoiNzIifSwiQmFja2dyb3VuZCI6eyIkcmVmIjoiNzMifSwiSXNWaXNpYmxlIjp0cnVlLCJXaWR0aCI6MC4wLCJIZWlnaHQiOjAuMCwiQm9yZGVyU3R5bGUiOnsiJGlkIjoiMjE3IiwiTGluZUNvbG9yIjpudWxsLCJMaW5lV2VpZ2h0IjowLjAsIkxpbmVUeXBlIjowLCJQYXJlbnRTdHlsZSI6bnVsbH0sIlBhcmVudFN0eWxlIjp7IiRyZWYiOiI2NyJ9fSwiRGF0ZVN0eWxlIjp7IiRpZCI6IjIxOCIsIkZvbnRTZXR0aW5ncyI6eyIkaWQiOiIyMTkiLCJGb250U2l6ZSI6MTAsIkZvbnROYW1lIjoiQ2FsaWJyaSIsIklzQm9sZCI6ZmFsc2UsIklzSXRhbGljIjpmYWxzZSwiSXNVbmRlcmxpbmVkIjpmYWxzZSwiUGFyZW50U3R5bGUiOnsiJHJlZiI6Ijc1In19LCJBdXRvU2l6ZSI6MCwiRm9yZWdyb3VuZCI6eyIkcmVmIjoiNzYifSwiTWF4V2lkdGgiOjIwMC4wLCJNYXhIZWlnaHQiOiJJbmZpbml0eSIsIlNtYXJ0Rm9yZWdyb3VuZElzQWN0aXZlIjpmYWxzZSwiSG9yaXpvbnRhbEFsaWdubWVudCI6MCwiVmVydGljYWxBbGlnbm1lbnQiOjAsIlNtYXJ0Rm9yZWdyb3VuZCI6bnVsbCwiQmFja2dyb3VuZEZpbGxUeXBlIjowLCJNYXJnaW4iOnsiJHJlZiI6Ijc4In0sIlBhZGRpbmciOnsiJHJlZiI6Ijc5In0sIkJhY2tncm91bmQiOnsiJHJlZiI6IjgwIn0sIklzVmlzaWJsZSI6dHJ1ZSwiV2lkdGgiOjAuMCwiSGVpZ2h0IjowLjAsIkJvcmRlclN0eWxlIjp7IiRpZCI6IjIyMCIsIkxpbmVDb2xvciI6bnVsbCwiTGluZVdlaWdodCI6MC4wLCJMaW5lVHlwZSI6MCwiUGFyZW50U3R5bGUiOm51bGx9LCJQYXJlbnRTdHlsZSI6eyIkcmVmIjoiNzQifX0sIkRhdGVGb3JtYXQiOnsiJHJlZiI6IjgxIn0sIldlZWtOdW1iZXJpbmciOnsiJGlkIjoiMjIxIiwiRm9ybWF0IjowLCJJc1Zpc2libGUiOmZhbHNlLCJMYXN0S25vd25WaXNpYmlsaXR5U3RhdGUiOmZhbHNlfSwiSXNWaXNpYmxlIjp0cnVlLCJQYXJlbnRTdHlsZSI6eyIkcmVmIjoiNTMifX0sIkluZGV4IjoyLCJQZXJjZW50YWdlQ29tcGxldGUiOm51bGwsIlBvc2l0aW9uIjp7IlJhdGlvIjowLjA5MTc0NzgyMTU3MjM4NjIsIklzQ3VzdG9tIjp0cnVlfSwiRGF0ZUZvcm1hdCI6eyIkcmVmIjoiODEifSwiV2Vla051bWJlcmluZyI6eyIkaWQiOiIyMjIiLCJGb3JtYXQiOjAsIklzVmlzaWJsZSI6ZmFsc2UsIkxhc3RLbm93blZpc2liaWxpdHlTdGF0ZSI6ZmFsc2V9LCJSZWxhdGVkVGFza0lkIjoiMDAwMDAwMDAtMDAwMC0wMDAwLTAwMDAtMDAwMDAwMDAwMDAwIiwiSWQiOiI0NjVmZTM0OS00NWJhLTQ0NTgtYTgwZC0xNzI1ZmM2ZGFiYmEiLCJJbXBvcnRJZCI6bnVsbCwiVGl0bGUiOiJNaWxlc3RvbmUgMyIsIk5vdGUiOm51bGwsIkh5cGVybGluayI6eyIkaWQiOiIyMjMiLCJBZGRyZXNzIjpudWxsLCJTdWJBZGRyZXNzIjpudWxsfSwiSXNDaGFuZ2VkIjpmYWxzZSwiSXNOZXciOnRydWV9LHsiJGlkIjoiMjI0IiwiRGF0ZSI6IjIwMjEtMDMtMzFUMjM6NTk6MDAiLCJTdHlsZSI6eyIkaWQiOiIyMjUiLCJTaGFwZSI6MTMsIkNvbm5lY3Rvck1hcmdpbiI6eyIkcmVmIjoiNTQifSwiQ29ubmVjdG9yU3R5bGUiOnsiJGlkIjoiMjI2IiwiTGluZUNvbG9yIjp7IiRpZCI6IjIyNyIsIiR0eXBlIjoiTkxSRS5Db21tb24uRG9tLlNvbGlkQ29sb3JCcnVzaCwgTkxSRS5Db21tb24iLCJDb2xvciI6eyIkaWQiOiIyMjgiLCJBIjoyNTUsIlIiOjIzMiwiRyI6NzYsIkIiOjM0fX0sIkxpbmVXZWlnaHQiOjEuMCwiTGluZVR5cGUiOjAsIlBhcmVudFN0eWxlIjp7IiRyZWYiOiI1NSJ9fSwiSXNCZWxvd1RpbWViYW5kIjpmYWxzZSwiUG9zaXRpb25PblRhc2siOjAsIkhpZGVEYXRlIjpmYWxzZSwiU2hhcGVTaXplIjoxLCJTcGFjaW5nIjowLjAsIlBhZGRpbmciOnsiJGlkIjoiMjI5IiwiVG9wIjowLCJMZWZ0IjowLCJSaWdodCI6MCwiQm90dG9tIjowfSwiU2hhcGVTdHlsZSI6eyIkaWQiOiIyMzAiLCJNYXJnaW4iOnsiJHJlZiI6IjYwIn0sIlBhZGRpbmciOnsiJHJlZiI6IjYxIn0sIkJhY2tncm91bmQiOnsiJGlkIjoiMjMxIiwiQ29sb3IiOnsiJGlkIjoiMjMyIiwiQSI6MjU1LCJSIjoyMzIsIkciOjc2LCJCIjozNH19LCJJc1Zpc2libGUiOnRydWUsIldpZHRoIjoxOC4wLCJIZWlnaHQiOjIwLjAsIkJvcmRlclN0eWxlIjp7IiRpZCI6IjIzMyIsIkxpbmVDb2xvciI6eyIkcmVmIjoiNjUifSwiTGluZVdlaWdodCI6MC4wLCJMaW5lVHlwZSI6MCwiUGFyZW50U3R5bGUiOnsiJHJlZiI6IjY0In19LCJQYXJlbnRTdHlsZSI6eyIkcmVmIjoiNTkifX0sIlRpdGxlU3R5bGUiOnsiJGlkIjoiMjM0IiwiRm9udFNldHRpbmdzIjp7IiRpZCI6IjIzNSIsIkZvbnRTaXplIjoxMiwiRm9udE5hbWUiOiJDYWxpYnJpIiwiSXNCb2xkIjp0cnVlLCJJc0l0YWxpYyI6ZmFsc2UsIklzVW5kZXJsaW5lZCI6ZmFsc2UsIlBhcmVudFN0eWxlIjp7IiRyZWYiOiI2OCJ9fSwiQXV0b1NpemUiOjAsIkZvcmVncm91bmQiOnsiJHJlZiI6IjY5In0sIk1heFdpZHRoIjo1Mi44NzQ5NjE4NTMwMjczNDQsIk1heEhlaWdodCI6IkluZmluaXR5IiwiU21hcnRGb3JlZ3JvdW5kSXNBY3RpdmUiOmZhbHNlLCJIb3Jpem9udGFsQWxpZ25tZW50IjoxLCJWZXJ0aWNhbEFsaWdubWVudCI6MCwiU21hcnRGb3JlZ3JvdW5kIjpudWxsLCJCYWNrZ3JvdW5kRmlsbFR5cGUiOjAsIk1hcmdpbiI6eyIkcmVmIjoiNzEifSwiUGFkZGluZyI6eyIkcmVmIjoiNzIifSwiQmFja2dyb3VuZCI6eyIkcmVmIjoiNzMifSwiSXNWaXNpYmxlIjp0cnVlLCJXaWR0aCI6MC4wLCJIZWlnaHQiOjAuMCwiQm9yZGVyU3R5bGUiOnsiJGlkIjoiMjM2IiwiTGluZUNvbG9yIjpudWxsLCJMaW5lV2VpZ2h0IjowLjAsIkxpbmVUeXBlIjowLCJQYXJlbnRTdHlsZSI6bnVsbH0sIlBhcmVudFN0eWxlIjp7IiRyZWYiOiI2NyJ9fSwiRGF0ZVN0eWxlIjp7IiRpZCI6IjIzNyIsIkZvbnRTZXR0aW5ncyI6eyIkaWQiOiIyMzgiLCJGb250U2l6ZSI6MTAsIkZvbnROYW1lIjoiQ2FsaWJyaSIsIklzQm9sZCI6ZmFsc2UsIklzSXRhbGljIjpmYWxzZSwiSXNVbmRlcmxpbmVkIjpmYWxzZSwiUGFyZW50U3R5bGUiOnsiJHJlZiI6Ijc1In19LCJBdXRvU2l6ZSI6MCwiRm9yZWdyb3VuZCI6eyIkcmVmIjoiNzYifSwiTWF4V2lkdGgiOjIwMC4wLCJNYXhIZWlnaHQiOiJJbmZpbml0eSIsIlNtYXJ0Rm9yZWdyb3VuZElzQWN0aXZlIjpmYWxzZSwiSG9yaXpvbnRhbEFsaWdubWVudCI6MCwiVmVydGljYWxBbGlnbm1lbnQiOjAsIlNtYXJ0Rm9yZWdyb3VuZCI6bnVsbCwiQmFja2dyb3VuZEZpbGxUeXBlIjowLCJNYXJnaW4iOnsiJHJlZiI6Ijc4In0sIlBhZGRpbmciOnsiJHJlZiI6Ijc5In0sIkJhY2tncm91bmQiOnsiJHJlZiI6IjgwIn0sIklzVmlzaWJsZSI6ZmFsc2UsIldpZHRoIjowLjAsIkhlaWdodCI6MC4wLCJCb3JkZXJTdHlsZSI6eyIkaWQiOiIyMzkiLCJMaW5lQ29sb3IiOm51bGwsIkxpbmVXZWlnaHQiOjAuMCwiTGluZVR5cGUiOjAsIlBhcmVudFN0eWxlIjpudWxsfSwiUGFyZW50U3R5bGUiOnsiJHJlZiI6Ijc0In19LCJEYXRlRm9ybWF0Ijp7IiRyZWYiOiI4MSJ9LCJXZWVrTnVtYmVyaW5nIjp7IiRpZCI6IjI0MCIsIkZvcm1hdCI6MCwiSXNWaXNpYmxlIjpmYWxzZSwiTGFzdEtub3duVmlzaWJpbGl0eVN0YXRlIjpmYWxzZX0sIklzVmlzaWJsZSI6dHJ1ZSwiUGFyZW50U3R5bGUiOnsiJHJlZiI6IjUzIn19LCJJbmRleCI6MywiUGVyY2VudGFnZUNvbXBsZXRlIjpudWxsLCJQb3NpdGlvbiI6eyJSYXRpbyI6MC4wODM4MjQxNTc3MTQ4NDM3NSwiSXNDdXN0b20iOmZhbHNlfSwiRGF0ZUZvcm1hdCI6eyIkcmVmIjoiODEifSwiV2Vla051bWJlcmluZyI6eyIkaWQiOiIyNDEiLCJGb3JtYXQiOjAsIklzVmlzaWJsZSI6ZmFsc2UsIkxhc3RLbm93blZpc2liaWxpdHlTdGF0ZSI6ZmFsc2V9LCJSZWxhdGVkVGFza0lkIjoiMDAwMDAwMDAtMDAwMC0wMDAwLTAwMDAtMDAwMDAwMDAwMDAwIiwiSWQiOiJhNWNjMGQ0Zi00MzljLTRjMmEtODdiMC1iZWY1OTk3OTliNWYiLCJJbXBvcnRJZCI6bnVsbCwiVGl0bGUiOiJNYWpvciBNaWxlc3RvbmUiLCJOb3RlIjpudWxsLCJIeXBlcmxpbmsiOnsiJGlkIjoiMjQyIiwiQWRkcmVzcyI6bnVsbCwiU3ViQWRkcmVzcyI6bnVsbH0sIklzQ2hhbmdlZCI6ZmFsc2UsIklzTmV3Ijp0cnVlfSx7IiRpZCI6IjI0MyIsIkRhdGUiOiIyMDIxLTA0LTI1VDIzOjU5OjAwIiwiU3R5bGUiOnsiJGlkIjoiMjQ0IiwiU2hhcGUiOjEsIkNvbm5lY3Rvck1hcmdpbiI6eyIkcmVmIjoiNTQifSwiQ29ubmVjdG9yU3R5bGUiOnsiJGlkIjoiMjQ1IiwiTGluZUNvbG9yIjp7IiRpZCI6IjI0NiIsIiR0eXBlIjoiTkxSRS5Db21tb24uRG9tLlNvbGlkQ29sb3JCcnVzaCwgTkxSRS5Db21tb24iLCJDb2xvciI6eyIkaWQiOiIyNDciLCJBIjoyNTUsIlIiOjgwLCJHIjo4MCwiQiI6NzB9fSwiTGluZVdlaWdodCI6MS4wLCJMaW5lVHlwZSI6MCwiUGFyZW50U3R5bGUiOnsiJHJlZiI6IjU1In19LCJJc0JlbG93VGltZWJhbmQiOnRydWUsIlBvc2l0aW9uT25UYXNrIjowLCJIaWRlRGF0ZSI6ZmFsc2UsIlNoYXBlU2l6ZSI6MSwiU3BhY2luZyI6MC4wLCJQYWRkaW5nIjp7IiRpZCI6IjI0OCIsIlRvcCI6MCwiTGVmdCI6MCwiUmlnaHQiOjAsIkJvdHRvbSI6MH0sIlNoYXBlU3R5bGUiOnsiJGlkIjoiMjQ5IiwiTWFyZ2luIjp7IiRyZWYiOiI2MCJ9LCJQYWRkaW5nIjp7IiRyZWYiOiI2MSJ9LCJCYWNrZ3JvdW5kIjp7IiRpZCI6IjI1MCIsIkNvbG9yIjp7IiRpZCI6IjI1MSIsIkEiOjI1NSwiUiI6ODAsIkciOjgwLCJCIjo3MH19LCJJc1Zpc2libGUiOnRydWUsIldpZHRoIjoxOC4wLCJIZWlnaHQiOjIwLjAsIkJvcmRlclN0eWxlIjp7IiRpZCI6IjI1MiIsIkxpbmVDb2xvciI6eyIkcmVmIjoiNjUifSwiTGluZVdlaWdodCI6MC4wLCJMaW5lVHlwZSI6MCwiUGFyZW50U3R5bGUiOnsiJHJlZiI6IjY0In19LCJQYXJlbnRTdHlsZSI6eyIkcmVmIjoiNTkifX0sIlRpdGxlU3R5bGUiOnsiJGlkIjoiMjUzIiwiRm9udFNldHRpbmdzIjp7IiRpZCI6IjI1NCIsIkZvbnRTaXplIjoxMSwiRm9udE5hbWUiOiJDYWxpYnJpIiwiSXNCb2xkIjpmYWxzZSwiSXNJdGFsaWMiOmZhbHNlLCJJc1VuZGVybGluZWQiOmZhbHNlLCJQYXJlbnRTdHlsZSI6eyIkcmVmIjoiNjgifX0sIkF1dG9TaXplIjowLCJGb3JlZ3JvdW5kIjp7IiRyZWYiOiI2OSJ9LCJNYXhXaWR0aCI6NTUuMzc1MDM4MTQ2OTcyNjU2LCJNYXhIZWlnaHQiOiJJbmZpbml0eSIsIlNtYXJ0Rm9yZWdyb3VuZElzQWN0aXZlIjpmYWxzZSwiSG9yaXpvbnRhbEFsaWdubWVudCI6MSwiVmVydGljYWxBbGlnbm1lbnQiOjAsIlNtYXJ0Rm9yZWdyb3VuZCI6bnVsbCwiQmFja2dyb3VuZEZpbGxUeXBlIjowLCJNYXJnaW4iOnsiJHJlZiI6IjcxIn0sIlBhZGRpbmciOnsiJHJlZiI6IjcyIn0sIkJhY2tncm91bmQiOnsiJHJlZiI6IjczIn0sIklzVmlzaWJsZSI6dHJ1ZSwiV2lkdGgiOjAuMCwiSGVpZ2h0IjowLjAsIkJvcmRlclN0eWxlIjp7IiRpZCI6IjI1NSIsIkxpbmVDb2xvciI6bnVsbCwiTGluZVdlaWdodCI6MC4wLCJMaW5lVHlwZSI6MCwiUGFyZW50U3R5bGUiOm51bGx9LCJQYXJlbnRTdHlsZSI6eyIkcmVmIjoiNjcifX0sIkRhdGVTdHlsZSI6eyIkaWQiOiIyNTYiLCJGb250U2V0dGluZ3MiOnsiJGlkIjoiMjU3IiwiRm9udFNpemUiOjEwLCJGb250TmFtZSI6IkNhbGlicmkiLCJJc0JvbGQiOmZhbHNlLCJJc0l0YWxpYyI6ZmFsc2UsIklzVW5kZXJsaW5lZCI6ZmFsc2UsIlBhcmVudFN0eWxlIjp7IiRyZWYiOiI3NSJ9fSwiQXV0b1NpemUiOjAsIkZvcmVncm91bmQiOnsiJHJlZiI6Ijc2In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yNTgiLCJMaW5lQ29sb3IiOm51bGwsIkxpbmVXZWlnaHQiOjAuMCwiTGluZVR5cGUiOjAsIlBhcmVudFN0eWxlIjpudWxsfSwiUGFyZW50U3R5bGUiOnsiJHJlZiI6Ijc0In19LCJEYXRlRm9ybWF0Ijp7IiRyZWYiOiI4MSJ9LCJXZWVrTnVtYmVyaW5nIjp7IiRpZCI6IjI1OSIsIkZvcm1hdCI6MCwiSXNWaXNpYmxlIjpmYWxzZSwiTGFzdEtub3duVmlzaWJpbGl0eVN0YXRlIjpmYWxzZX0sIklzVmlzaWJsZSI6dHJ1ZSwiUGFyZW50U3R5bGUiOnsiJHJlZiI6IjUzIn19LCJJbmRleCI6NCwiUGVyY2VudGFnZUNvbXBsZXRlIjpudWxsLCJQb3NpdGlvbiI6eyJSYXRpbyI6MC4xNjM4MTYyMTI1OTUyNDUsIklzQ3VzdG9tIjp0cnVlfSwiRGF0ZUZvcm1hdCI6eyIkcmVmIjoiODEifSwiV2Vla051bWJlcmluZyI6eyIkaWQiOiIyNjAiLCJGb3JtYXQiOjAsIklzVmlzaWJsZSI6ZmFsc2UsIkxhc3RLbm93blZpc2liaWxpdHlTdGF0ZSI6ZmFsc2V9LCJSZWxhdGVkVGFza0lkIjoiMDAwMDAwMDAtMDAwMC0wMDAwLTAwMDAtMDAwMDAwMDAwMDAwIiwiSWQiOiI2NjZmZjNlOS01NDZkLTRjYmEtODAxZi1mYTZhZGJlNmNjODMiLCJJbXBvcnRJZCI6bnVsbCwiVGl0bGUiOiJNaWxlc3RvbmUgNCIsIk5vdGUiOm51bGwsIkh5cGVybGluayI6eyIkaWQiOiIyNjEiLCJBZGRyZXNzIjpudWxsLCJTdWJBZGRyZXNzIjpudWxsfSwiSXNDaGFuZ2VkIjpmYWxzZSwiSXNOZXciOnRydWV9LHsiJGlkIjoiMjYyIiwiRGF0ZSI6IjIwMjEtMDUtMjVUMjM6NTk6MDAiLCJTdHlsZSI6eyIkaWQiOiIyNjMiLCJTaGFwZSI6NCwiQ29ubmVjdG9yTWFyZ2luIjp7IiRyZWYiOiI1NCJ9LCJDb25uZWN0b3JTdHlsZSI6eyIkaWQiOiIyNjQiLCJMaW5lQ29sb3IiOnsiJGlkIjoiMjY1IiwiJHR5cGUiOiJOTFJFLkNvbW1vbi5Eb20uU29saWRDb2xvckJydXNoLCBOTFJFLkNvbW1vbiIsIkNvbG9yIjp7IiRpZCI6IjI2NiIsIkEiOjI1NSwiUiI6MTc4LCJHIjozOCwiQiI6MH19LCJMaW5lV2VpZ2h0IjoxLjAsIkxpbmVUeXBlIjowLCJQYXJlbnRTdHlsZSI6eyIkcmVmIjoiNTUifX0sIklzQmVsb3dUaW1lYmFuZCI6dHJ1ZSwiUG9zaXRpb25PblRhc2siOjAsIkhpZGVEYXRlIjpmYWxzZSwiU2hhcGVTaXplIjoxLCJTcGFjaW5nIjowLjAsIlBhZGRpbmciOnsiJGlkIjoiMjY3IiwiVG9wIjowLCJMZWZ0IjowLCJSaWdodCI6MCwiQm90dG9tIjowfSwiU2hhcGVTdHlsZSI6eyIkaWQiOiIyNjgiLCJNYXJnaW4iOnsiJHJlZiI6IjYwIn0sIlBhZGRpbmciOnsiJHJlZiI6IjYxIn0sIkJhY2tncm91bmQiOnsiJGlkIjoiMjY5IiwiQ29sb3IiOnsiJGlkIjoiMjcwIiwiQSI6MjU1LCJSIjoxNzgsIkciOjM4LCJCIjowfX0sIklzVmlzaWJsZSI6dHJ1ZSwiV2lkdGgiOjE2LjA0OTk5OTIzNzA2MDU0NywiSGVpZ2h0IjoxNi4yNSwiQm9yZGVyU3R5bGUiOnsiJGlkIjoiMjcxIiwiTGluZUNvbG9yIjp7IiRyZWYiOiI2NSJ9LCJMaW5lV2VpZ2h0IjowLjAsIkxpbmVUeXBlIjowLCJQYXJlbnRTdHlsZSI6eyIkcmVmIjoiNjQifX0sIlBhcmVudFN0eWxlIjp7IiRyZWYiOiI1OSJ9fSwiVGl0bGVTdHlsZSI6eyIkaWQiOiIyNzIiLCJGb250U2V0dGluZ3MiOnsiJGlkIjoiMjczIiwiRm9udFNpemUiOjExLCJGb250TmFtZSI6IkNhbGlicmkiLCJJc0JvbGQiOmZhbHNlLCJJc0l0YWxpYyI6ZmFsc2UsIklzVW5kZXJsaW5lZCI6ZmFsc2UsIlBhcmVudFN0eWxlIjp7IiRyZWYiOiI2OCJ9fSwiQXV0b1NpemUiOjAsIkZvcmVncm91bmQiOnsiJHJlZiI6IjY5In0sIk1heFdpZHRoIjo1NS4zNzUwMzgxNDY5NzI2NTYsIk1heEhlaWdodCI6IkluZmluaXR5IiwiU21hcnRGb3JlZ3JvdW5kSXNBY3RpdmUiOmZhbHNlLCJIb3Jpem9udGFsQWxpZ25tZW50IjoxLCJWZXJ0aWNhbEFsaWdubWVudCI6MCwiU21hcnRGb3JlZ3JvdW5kIjpudWxsLCJCYWNrZ3JvdW5kRmlsbFR5cGUiOjAsIk1hcmdpbiI6eyIkcmVmIjoiNzEifSwiUGFkZGluZyI6eyIkcmVmIjoiNzIifSwiQmFja2dyb3VuZCI6eyIkcmVmIjoiNzMifSwiSXNWaXNpYmxlIjp0cnVlLCJXaWR0aCI6MC4wLCJIZWlnaHQiOjAuMCwiQm9yZGVyU3R5bGUiOnsiJGlkIjoiMjc0IiwiTGluZUNvbG9yIjpudWxsLCJMaW5lV2VpZ2h0IjowLjAsIkxpbmVUeXBlIjowLCJQYXJlbnRTdHlsZSI6bnVsbH0sIlBhcmVudFN0eWxlIjp7IiRyZWYiOiI2NyJ9fSwiRGF0ZVN0eWxlIjp7IiRpZCI6IjI3NSIsIkZvbnRTZXR0aW5ncyI6eyIkaWQiOiIyNzYiLCJGb250U2l6ZSI6MTAsIkZvbnROYW1lIjoiQ2FsaWJyaSIsIklzQm9sZCI6ZmFsc2UsIklzSXRhbGljIjpmYWxzZSwiSXNVbmRlcmxpbmVkIjpmYWxzZSwiUGFyZW50U3R5bGUiOnsiJHJlZiI6Ijc1In19LCJBdXRvU2l6ZSI6MCwiRm9yZWdyb3VuZCI6eyIkcmVmIjoiNzYifSwiTWF4V2lkdGgiOjIwMC4wLCJNYXhIZWlnaHQiOiJJbmZpbml0eSIsIlNtYXJ0Rm9yZWdyb3VuZElzQWN0aXZlIjpmYWxzZSwiSG9yaXpvbnRhbEFsaWdubWVudCI6MCwiVmVydGljYWxBbGlnbm1lbnQiOjAsIlNtYXJ0Rm9yZWdyb3VuZCI6bnVsbCwiQmFja2dyb3VuZEZpbGxUeXBlIjowLCJNYXJnaW4iOnsiJHJlZiI6Ijc4In0sIlBhZGRpbmciOnsiJHJlZiI6Ijc5In0sIkJhY2tncm91bmQiOnsiJHJlZiI6IjgwIn0sIklzVmlzaWJsZSI6dHJ1ZSwiV2lkdGgiOjAuMCwiSGVpZ2h0IjowLjAsIkJvcmRlclN0eWxlIjp7IiRpZCI6IjI3NyIsIkxpbmVDb2xvciI6bnVsbCwiTGluZVdlaWdodCI6MC4wLCJMaW5lVHlwZSI6MCwiUGFyZW50U3R5bGUiOm51bGx9LCJQYXJlbnRTdHlsZSI6eyIkcmVmIjoiNzQifX0sIkRhdGVGb3JtYXQiOnsiJHJlZiI6IjgxIn0sIldlZWtOdW1iZXJpbmciOnsiJGlkIjoiMjc4IiwiRm9ybWF0IjowLCJJc1Zpc2libGUiOmZhbHNlLCJMYXN0S25vd25WaXNpYmlsaXR5U3RhdGUiOmZhbHNlfSwiSXNWaXNpYmxlIjp0cnVlLCJQYXJlbnRTdHlsZSI6eyIkcmVmIjoiNTMifX0sIkluZGV4Ijo1LCJQZXJjZW50YWdlQ29tcGxldGUiOm51bGwsIlBvc2l0aW9uIjp7IlJhdGlvIjowLjA5MTc0NzgyMTU3MjM4NjIsIklzQ3VzdG9tIjp0cnVlfSwiRGF0ZUZvcm1hdCI6eyIkcmVmIjoiODEifSwiV2Vla051bWJlcmluZyI6eyIkaWQiOiIyNzkiLCJGb3JtYXQiOjAsIklzVmlzaWJsZSI6ZmFsc2UsIkxhc3RLbm93blZpc2liaWxpdHlTdGF0ZSI6ZmFsc2V9LCJSZWxhdGVkVGFza0lkIjoiMDAwMDAwMDAtMDAwMC0wMDAwLTAwMDAtMDAwMDAwMDAwMDAwIiwiSWQiOiIwZDFhZTY1Mi0zNGE0LTQ4ODQtYjNlZi0zMjA2YTEzN2NkMjIiLCJJbXBvcnRJZCI6bnVsbCwiVGl0bGUiOiJNaWxlc3RvbmUgNSIsIk5vdGUiOm51bGwsIkh5cGVybGluayI6eyIkaWQiOiIyODAiLCJBZGRyZXNzIjpudWxsLCJTdWJBZGRyZXNzIjpudWxsfSwiSXNDaGFuZ2VkIjpmYWxzZSwiSXNOZXciOnRydWV9LHsiJGlkIjoiMjgxIiwiRGF0ZSI6IjIwMjEtMDYtMzBUMjM6NTk6MDAiLCJTdHlsZSI6eyIkaWQiOiIyODIiLCJTaGFwZSI6MTMsIkNvbm5lY3Rvck1hcmdpbiI6eyIkcmVmIjoiNTQifSwiQ29ubmVjdG9yU3R5bGUiOnsiJGlkIjoiMjgzIiwiTGluZUNvbG9yIjp7IiRpZCI6IjI4NCIsIiR0eXBlIjoiTkxSRS5Db21tb24uRG9tLlNvbGlkQ29sb3JCcnVzaCwgTkxSRS5Db21tb24iLCJDb2xvciI6eyIkaWQiOiIyODUiLCJBIjoyNTUsIlIiOjIzMiwiRyI6NzYsIkIiOjM0fX0sIkxpbmVXZWlnaHQiOjEuMCwiTGluZVR5cGUiOjAsIlBhcmVudFN0eWxlIjp7IiRyZWYiOiI1NSJ9fSwiSXNCZWxvd1RpbWViYW5kIjpmYWxzZSwiUG9zaXRpb25PblRhc2siOjAsIkhpZGVEYXRlIjpmYWxzZSwiU2hhcGVTaXplIjoxLCJTcGFjaW5nIjowLjAsIlBhZGRpbmciOnsiJGlkIjoiMjg2IiwiVG9wIjowLCJMZWZ0IjowLCJSaWdodCI6MCwiQm90dG9tIjowfSwiU2hhcGVTdHlsZSI6eyIkaWQiOiIyODciLCJNYXJnaW4iOnsiJHJlZiI6IjYwIn0sIlBhZGRpbmciOnsiJHJlZiI6IjYxIn0sIkJhY2tncm91bmQiOnsiJGlkIjoiMjg4IiwiQ29sb3IiOnsiJGlkIjoiMjg5IiwiQSI6MjU1LCJSIjoyMzIsIkciOjc2LCJCIjozNH19LCJJc1Zpc2libGUiOnRydWUsIldpZHRoIjoxOC4wLCJIZWlnaHQiOjIwLjAsIkJvcmRlclN0eWxlIjp7IiRpZCI6IjI5MCIsIkxpbmVDb2xvciI6eyIkcmVmIjoiNjUifSwiTGluZVdlaWdodCI6MC4wLCJMaW5lVHlwZSI6MCwiUGFyZW50U3R5bGUiOnsiJHJlZiI6IjY0In19LCJQYXJlbnRTdHlsZSI6eyIkcmVmIjoiNTkifX0sIlRpdGxlU3R5bGUiOnsiJGlkIjoiMjkxIiwiRm9udFNldHRpbmdzIjp7IiRpZCI6IjI5MiIsIkZvbnRTaXplIjoxMiwiRm9udE5hbWUiOiJDYWxpYnJpIiwiSXNCb2xkIjp0cnVlLCJJc0l0YWxpYyI6ZmFsc2UsIklzVW5kZXJsaW5lZCI6ZmFsc2UsIlBhcmVudFN0eWxlIjp7IiRyZWYiOiI2OCJ9fSwiQXV0b1NpemUiOjAsIkZvcmVncm91bmQiOnsiJHJlZiI6IjY5In0sIk1heFdpZHRoIjo1Mi44NzQ5NjE4NTMwMjczNDQsIk1heEhlaWdodCI6IkluZmluaXR5IiwiU21hcnRGb3JlZ3JvdW5kSXNBY3RpdmUiOmZhbHNlLCJIb3Jpem9udGFsQWxpZ25tZW50IjoxLCJWZXJ0aWNhbEFsaWdubWVudCI6MCwiU21hcnRGb3JlZ3JvdW5kIjpudWxsLCJCYWNrZ3JvdW5kRmlsbFR5cGUiOjAsIk1hcmdpbiI6eyIkcmVmIjoiNzEifSwiUGFkZGluZyI6eyIkcmVmIjoiNzIifSwiQmFja2dyb3VuZCI6eyIkcmVmIjoiNzMifSwiSXNWaXNpYmxlIjp0cnVlLCJXaWR0aCI6MC4wLCJIZWlnaHQiOjAuMCwiQm9yZGVyU3R5bGUiOnsiJGlkIjoiMjkzIiwiTGluZUNvbG9yIjpudWxsLCJMaW5lV2VpZ2h0IjowLjAsIkxpbmVUeXBlIjowLCJQYXJlbnRTdHlsZSI6bnVsbH0sIlBhcmVudFN0eWxlIjp7IiRyZWYiOiI2NyJ9fSwiRGF0ZVN0eWxlIjp7IiRpZCI6IjI5NCIsIkZvbnRTZXR0aW5ncyI6eyIkaWQiOiIyOTUiLCJGb250U2l6ZSI6MTAsIkZvbnROYW1lIjoiQ2FsaWJyaSIsIklzQm9sZCI6ZmFsc2UsIklzSXRhbGljIjpmYWxzZSwiSXNVbmRlcmxpbmVkIjpmYWxzZSwiUGFyZW50U3R5bGUiOnsiJHJlZiI6Ijc1In19LCJBdXRvU2l6ZSI6MCwiRm9yZWdyb3VuZCI6eyIkcmVmIjoiNzYifSwiTWF4V2lkdGgiOjIwMC4wLCJNYXhIZWlnaHQiOiJJbmZpbml0eSIsIlNtYXJ0Rm9yZWdyb3VuZElzQWN0aXZlIjpmYWxzZSwiSG9yaXpvbnRhbEFsaWdubWVudCI6MCwiVmVydGljYWxBbGlnbm1lbnQiOjAsIlNtYXJ0Rm9yZWdyb3VuZCI6bnVsbCwiQmFja2dyb3VuZEZpbGxUeXBlIjowLCJNYXJnaW4iOnsiJHJlZiI6Ijc4In0sIlBhZGRpbmciOnsiJHJlZiI6Ijc5In0sIkJhY2tncm91bmQiOnsiJHJlZiI6IjgwIn0sIklzVmlzaWJsZSI6ZmFsc2UsIldpZHRoIjowLjAsIkhlaWdodCI6MC4wLCJCb3JkZXJTdHlsZSI6eyIkaWQiOiIyOTYiLCJMaW5lQ29sb3IiOm51bGwsIkxpbmVXZWlnaHQiOjAuMCwiTGluZVR5cGUiOjAsIlBhcmVudFN0eWxlIjpudWxsfSwiUGFyZW50U3R5bGUiOnsiJHJlZiI6Ijc0In19LCJEYXRlRm9ybWF0Ijp7IiRyZWYiOiI4MSJ9LCJXZWVrTnVtYmVyaW5nIjp7IiRpZCI6IjI5NyIsIkZvcm1hdCI6MCwiSXNWaXNpYmxlIjpmYWxzZSwiTGFzdEtub3duVmlzaWJpbGl0eVN0YXRlIjpmYWxzZX0sIklzVmlzaWJsZSI6dHJ1ZSwiUGFyZW50U3R5bGUiOnsiJHJlZiI6IjUzIn19LCJJbmRleCI6NiwiUGVyY2VudGFnZUNvbXBsZXRlIjpudWxsLCJQb3NpdGlvbiI6eyJSYXRpbyI6MC4wODM4MjQxNTc3MTQ4NDM3NSwiSXNDdXN0b20iOmZhbHNlfSwiRGF0ZUZvcm1hdCI6eyIkcmVmIjoiODEifSwiV2Vla051bWJlcmluZyI6eyIkaWQiOiIyOTgiLCJGb3JtYXQiOjAsIklzVmlzaWJsZSI6ZmFsc2UsIkxhc3RLbm93blZpc2liaWxpdHlTdGF0ZSI6ZmFsc2V9LCJSZWxhdGVkVGFza0lkIjoiMDAwMDAwMDAtMDAwMC0wMDAwLTAwMDAtMDAwMDAwMDAwMDAwIiwiSWQiOiI0ZmVlNzRmMC03MTdlLTRkZGUtOTFlNy0zMjIxYjljMjUwMWYiLCJJbXBvcnRJZCI6bnVsbCwiVGl0bGUiOiJNYWpvciBNaWxlc3RvbmUiLCJOb3RlIjpudWxsLCJIeXBlcmxpbmsiOnsiJGlkIjoiMjk5IiwiQWRkcmVzcyI6bnVsbCwiU3ViQWRkcmVzcyI6bnVsbH0sIklzQ2hhbmdlZCI6ZmFsc2UsIklzTmV3Ijp0cnVlfSx7IiRpZCI6IjMwMCIsIkRhdGUiOiIyMDIxLTA3LTE1VDIzOjU5OjAwIiwiU3R5bGUiOnsiJGlkIjoiMzAxIiwiU2hhcGUiOjEsIkNvbm5lY3Rvck1hcmdpbiI6eyIkcmVmIjoiNTQifSwiQ29ubmVjdG9yU3R5bGUiOnsiJGlkIjoiMzAyIiwiTGluZUNvbG9yIjp7IiRpZCI6IjMwMyIsIiR0eXBlIjoiTkxSRS5Db21tb24uRG9tLlNvbGlkQ29sb3JCcnVzaCwgTkxSRS5Db21tb24iLCJDb2xvciI6eyIkaWQiOiIzMDQiLCJBIjoyNTUsIlIiOjgwLCJHIjo4MCwiQiI6NzB9fSwiTGluZVdlaWdodCI6MS4wLCJMaW5lVHlwZSI6MCwiUGFyZW50U3R5bGUiOnsiJHJlZiI6IjU1In19LCJJc0JlbG93VGltZWJhbmQiOnRydWUsIlBvc2l0aW9uT25UYXNrIjowLCJIaWRlRGF0ZSI6ZmFsc2UsIlNoYXBlU2l6ZSI6MSwiU3BhY2luZyI6MC4wLCJQYWRkaW5nIjp7IiRpZCI6IjMwNSIsIlRvcCI6MCwiTGVmdCI6MCwiUmlnaHQiOjAsIkJvdHRvbSI6MH0sIlNoYXBlU3R5bGUiOnsiJGlkIjoiMzA2IiwiTWFyZ2luIjp7IiRyZWYiOiI2MCJ9LCJQYWRkaW5nIjp7IiRyZWYiOiI2MSJ9LCJCYWNrZ3JvdW5kIjp7IiRpZCI6IjMwNyIsIkNvbG9yIjp7IiRpZCI6IjMwOCIsIkEiOjI1NSwiUiI6ODAsIkciOjgwLCJCIjo3MH19LCJJc1Zpc2libGUiOnRydWUsIldpZHRoIjoxOC4wLCJIZWlnaHQiOjIwLjAsIkJvcmRlclN0eWxlIjp7IiRpZCI6IjMwOSIsIkxpbmVDb2xvciI6eyIkcmVmIjoiNjUifSwiTGluZVdlaWdodCI6MC4wLCJMaW5lVHlwZSI6MCwiUGFyZW50U3R5bGUiOnsiJHJlZiI6IjY0In19LCJQYXJlbnRTdHlsZSI6eyIkcmVmIjoiNTkifX0sIlRpdGxlU3R5bGUiOnsiJGlkIjoiMzEwIiwiRm9udFNldHRpbmdzIjp7IiRpZCI6IjMxMSIsIkZvbnRTaXplIjoxMSwiRm9udE5hbWUiOiJDYWxpYnJpIiwiSXNCb2xkIjpmYWxzZSwiSXNJdGFsaWMiOmZhbHNlLCJJc1VuZGVybGluZWQiOmZhbHNlLCJQYXJlbnRTdHlsZSI6eyIkcmVmIjoiNjgifX0sIkF1dG9TaXplIjowLCJGb3JlZ3JvdW5kIjp7IiRyZWYiOiI2OSJ9LCJNYXhXaWR0aCI6NTUuMzc1MDM4MTQ2OTcyNjU2LCJNYXhIZWlnaHQiOiJJbmZpbml0eSIsIlNtYXJ0Rm9yZWdyb3VuZElzQWN0aXZlIjpmYWxzZSwiSG9yaXpvbnRhbEFsaWdubWVudCI6MSwiVmVydGljYWxBbGlnbm1lbnQiOjAsIlNtYXJ0Rm9yZWdyb3VuZCI6bnVsbCwiQmFja2dyb3VuZEZpbGxUeXBlIjowLCJNYXJnaW4iOnsiJHJlZiI6IjcxIn0sIlBhZGRpbmciOnsiJHJlZiI6IjcyIn0sIkJhY2tncm91bmQiOnsiJHJlZiI6IjczIn0sIklzVmlzaWJsZSI6dHJ1ZSwiV2lkdGgiOjAuMCwiSGVpZ2h0IjowLjAsIkJvcmRlclN0eWxlIjp7IiRpZCI6IjMxMiIsIkxpbmVDb2xvciI6bnVsbCwiTGluZVdlaWdodCI6MC4wLCJMaW5lVHlwZSI6MCwiUGFyZW50U3R5bGUiOm51bGx9LCJQYXJlbnRTdHlsZSI6eyIkcmVmIjoiNjcifX0sIkRhdGVTdHlsZSI6eyIkaWQiOiIzMTMiLCJGb250U2V0dGluZ3MiOnsiJGlkIjoiMzE0IiwiRm9udFNpemUiOjEwLCJGb250TmFtZSI6IkNhbGlicmkiLCJJc0JvbGQiOmZhbHNlLCJJc0l0YWxpYyI6ZmFsc2UsIklzVW5kZXJsaW5lZCI6ZmFsc2UsIlBhcmVudFN0eWxlIjp7IiRyZWYiOiI3NSJ9fSwiQXV0b1NpemUiOjAsIkZvcmVncm91bmQiOnsiJHJlZiI6Ijc2In0sIk1heFdpZHRoIjoyMDAuMCwiTWF4SGVpZ2h0IjoiSW5maW5pdHkiLCJTbWFydEZvcmVncm91bmRJc0FjdGl2ZSI6ZmFsc2UsIkhvcml6b250YWxBbGlnbm1lbnQiOjAsIlZlcnRpY2FsQWxpZ25tZW50IjowLCJTbWFydEZvcmVncm91bmQiOm51bGwsIkJhY2tncm91bmRGaWxsVHlwZSI6MCwiTWFyZ2luIjp7IiRyZWYiOiI3OCJ9LCJQYWRkaW5nIjp7IiRyZWYiOiI3OSJ9LCJCYWNrZ3JvdW5kIjp7IiRyZWYiOiI4MCJ9LCJJc1Zpc2libGUiOnRydWUsIldpZHRoIjowLjAsIkhlaWdodCI6MC4wLCJCb3JkZXJTdHlsZSI6eyIkaWQiOiIzMTUiLCJMaW5lQ29sb3IiOm51bGwsIkxpbmVXZWlnaHQiOjAuMCwiTGluZVR5cGUiOjAsIlBhcmVudFN0eWxlIjpudWxsfSwiUGFyZW50U3R5bGUiOnsiJHJlZiI6Ijc0In19LCJEYXRlRm9ybWF0Ijp7IiRyZWYiOiI4MSJ9LCJXZWVrTnVtYmVyaW5nIjp7IiRpZCI6IjMxNiIsIkZvcm1hdCI6MCwiSXNWaXNpYmxlIjpmYWxzZSwiTGFzdEtub3duVmlzaWJpbGl0eVN0YXRlIjpmYWxzZX0sIklzVmlzaWJsZSI6dHJ1ZSwiUGFyZW50U3R5bGUiOnsiJHJlZiI6IjUzIn19LCJJbmRleCI6NywiUGVyY2VudGFnZUNvbXBsZXRlIjpudWxsLCJQb3NpdGlvbiI6eyJSYXRpbyI6MC4xNjMzMDgzNzc0ODk2MzE1OSwiSXNDdXN0b20iOnRydWV9LCJEYXRlRm9ybWF0Ijp7IiRyZWYiOiI4MSJ9LCJXZWVrTnVtYmVyaW5nIjp7IiRpZCI6IjMxNyIsIkZvcm1hdCI6MCwiSXNWaXNpYmxlIjpmYWxzZSwiTGFzdEtub3duVmlzaWJpbGl0eVN0YXRlIjpmYWxzZX0sIlJlbGF0ZWRUYXNrSWQiOiIwMDAwMDAwMC0wMDAwLTAwMDAtMDAwMC0wMDAwMDAwMDAwMDAiLCJJZCI6IjdkYmU2Mzc5LWFmNDUtNDhlNy1iN2I0LTljMzU4OTYwNjdmNiIsIkltcG9ydElkIjpudWxsLCJUaXRsZSI6Ik1pbGVzdG9uZSA2IiwiTm90ZSI6bnVsbCwiSHlwZXJsaW5rIjp7IiRpZCI6IjMxOCIsIkFkZHJlc3MiOm51bGwsIlN1YkFkZHJlc3MiOm51bGx9LCJJc0NoYW5nZWQiOmZhbHNlLCJJc05ldyI6dHJ1ZX0seyIkaWQiOiIzMTkiLCJEYXRlIjoiMjAyMS0wOC0xNVQyMzo1OTowMCIsIlN0eWxlIjp7IiRpZCI6IjMyMCIsIlNoYXBlIjoxLCJDb25uZWN0b3JNYXJnaW4iOnsiJHJlZiI6IjU0In0sIkNvbm5lY3RvclN0eWxlIjp7IiRpZCI6IjMyMSIsIkxpbmVDb2xvciI6eyIkaWQiOiIzMjIiLCIkdHlwZSI6Ik5MUkUuQ29tbW9uLkRvbS5Tb2xpZENvbG9yQnJ1c2gsIE5MUkUuQ29tbW9uIiwiQ29sb3IiOnsiJGlkIjoiMzIzIiwiQSI6MjU1LCJSIjo4MCwiRyI6ODAsIkIiOjcwfX0sIkxpbmVXZWlnaHQiOjEuMCwiTGluZVR5cGUiOjAsIlBhcmVudFN0eWxlIjp7IiRyZWYiOiI1NSJ9fSwiSXNCZWxvd1RpbWViYW5kIjp0cnVlLCJQb3NpdGlvbk9uVGFzayI6MCwiSGlkZURhdGUiOmZhbHNlLCJTaGFwZVNpemUiOjEsIlNwYWNpbmciOjAuMCwiUGFkZGluZyI6eyIkaWQiOiIzMjQiLCJUb3AiOjAsIkxlZnQiOjAsIlJpZ2h0IjowLCJCb3R0b20iOjB9LCJTaGFwZVN0eWxlIjp7IiRpZCI6IjMyNSIsIk1hcmdpbiI6eyIkcmVmIjoiNjAifSwiUGFkZGluZyI6eyIkcmVmIjoiNjEifSwiQmFja2dyb3VuZCI6eyIkaWQiOiIzMjYiLCJDb2xvciI6eyIkaWQiOiIzMjciLCJBIjoyNTUsIlIiOjgwLCJHIjo4MCwiQiI6NzB9fSwiSXNWaXNpYmxlIjp0cnVlLCJXaWR0aCI6MTguMCwiSGVpZ2h0IjoyMC4wLCJCb3JkZXJTdHlsZSI6eyIkaWQiOiIzMjgiLCJMaW5lQ29sb3IiOnsiJHJlZiI6IjY1In0sIkxpbmVXZWlnaHQiOjAuMCwiTGluZVR5cGUiOjAsIlBhcmVudFN0eWxlIjp7IiRyZWYiOiI2NCJ9fSwiUGFyZW50U3R5bGUiOnsiJHJlZiI6IjU5In19LCJUaXRsZVN0eWxlIjp7IiRpZCI6IjMyOSIsIkZvbnRTZXR0aW5ncyI6eyIkaWQiOiIzMzAiLCJGb250U2l6ZSI6MTEsIkZvbnROYW1lIjoiQ2FsaWJyaSIsIklzQm9sZCI6ZmFsc2UsIklzSXRhbGljIjpmYWxzZSwiSXNVbmRlcmxpbmVkIjpmYWxzZSwiUGFyZW50U3R5bGUiOnsiJHJlZiI6IjY4In19LCJBdXRvU2l6ZSI6MCwiRm9yZWdyb3VuZCI6eyIkcmVmIjoiNjkifSwiTWF4V2lkdGgiOjU1LjM3NTAzODE0Njk3MjY1NiwiTWF4SGVpZ2h0IjoiSW5maW5pdHkiLCJTbWFydEZvcmVncm91bmRJc0FjdGl2ZSI6ZmFsc2UsIkhvcml6b250YWxBbGlnbm1lbnQiOjEsIlZlcnRpY2FsQWxpZ25tZW50IjowLCJTbWFydEZvcmVncm91bmQiOm51bGwsIkJhY2tncm91bmRGaWxsVHlwZSI6MCwiTWFyZ2luIjp7IiRyZWYiOiI3MSJ9LCJQYWRkaW5nIjp7IiRyZWYiOiI3MiJ9LCJCYWNrZ3JvdW5kIjp7IiRyZWYiOiI3MyJ9LCJJc1Zpc2libGUiOnRydWUsIldpZHRoIjowLjAsIkhlaWdodCI6MC4wLCJCb3JkZXJTdHlsZSI6eyIkaWQiOiIzMzEiLCJMaW5lQ29sb3IiOm51bGwsIkxpbmVXZWlnaHQiOjAuMCwiTGluZVR5cGUiOjAsIlBhcmVudFN0eWxlIjpudWxsfSwiUGFyZW50U3R5bGUiOnsiJHJlZiI6IjY3In19LCJEYXRlU3R5bGUiOnsiJGlkIjoiMzMyIiwiRm9udFNldHRpbmdzIjp7IiRpZCI6IjMzMyIsIkZvbnRTaXplIjoxMCwiRm9udE5hbWUiOiJDYWxpYnJpIiwiSXNCb2xkIjpmYWxzZSwiSXNJdGFsaWMiOmZhbHNlLCJJc1VuZGVybGluZWQiOmZhbHNlLCJQYXJlbnRTdHlsZSI6eyIkcmVmIjoiNzUifX0sIkF1dG9TaXplIjowLCJGb3JlZ3JvdW5kIjp7IiRyZWYiOiI3NiJ9LCJNYXhXaWR0aCI6MjAwLjAsIk1heEhlaWdodCI6IkluZmluaXR5IiwiU21hcnRGb3JlZ3JvdW5kSXNBY3RpdmUiOmZhbHNlLCJIb3Jpem9udGFsQWxpZ25tZW50IjowLCJWZXJ0aWNhbEFsaWdubWVudCI6MCwiU21hcnRGb3JlZ3JvdW5kIjpudWxsLCJCYWNrZ3JvdW5kRmlsbFR5cGUiOjAsIk1hcmdpbiI6eyIkcmVmIjoiNzgifSwiUGFkZGluZyI6eyIkcmVmIjoiNzkifSwiQmFja2dyb3VuZCI6eyIkcmVmIjoiODAifSwiSXNWaXNpYmxlIjp0cnVlLCJXaWR0aCI6MC4wLCJIZWlnaHQiOjAuMCwiQm9yZGVyU3R5bGUiOnsiJGlkIjoiMzM0IiwiTGluZUNvbG9yIjpudWxsLCJMaW5lV2VpZ2h0IjowLjAsIkxpbmVUeXBlIjowLCJQYXJlbnRTdHlsZSI6bnVsbH0sIlBhcmVudFN0eWxlIjp7IiRyZWYiOiI3NCJ9fSwiRGF0ZUZvcm1hdCI6eyIkcmVmIjoiODEifSwiV2Vla051bWJlcmluZyI6eyIkaWQiOiIzMzUiLCJGb3JtYXQiOjAsIklzVmlzaWJsZSI6ZmFsc2UsIkxhc3RLbm93blZpc2liaWxpdHlTdGF0ZSI6ZmFsc2V9LCJJc1Zpc2libGUiOnRydWUsIlBhcmVudFN0eWxlIjp7IiRyZWYiOiI1MyJ9fSwiSW5kZXgiOjgsIlBlcmNlbnRhZ2VDb21wbGV0ZSI6bnVsbCwiUG9zaXRpb24iOnsiUmF0aW8iOjAuMDkxNzQ3ODIxNTcyMzg2MiwiSXNDdXN0b20iOnRydWV9LCJEYXRlRm9ybWF0Ijp7IiRyZWYiOiI4MSJ9LCJXZWVrTnVtYmVyaW5nIjp7IiRpZCI6IjMzNiIsIkZvcm1hdCI6MCwiSXNWaXNpYmxlIjpmYWxzZSwiTGFzdEtub3duVmlzaWJpbGl0eVN0YXRlIjpmYWxzZX0sIlJlbGF0ZWRUYXNrSWQiOiIwMDAwMDAwMC0wMDAwLTAwMDAtMDAwMC0wMDAwMDAwMDAwMDAiLCJJZCI6IjE5OWIxMzk4LThhYzAtNGMxYy1hNWE3LTRiYTM4OTI3MWFjMSIsIkltcG9ydElkIjpudWxsLCJUaXRsZSI6Ik1pbGVzdG9uZSA3IiwiTm90ZSI6bnVsbCwiSHlwZXJsaW5rIjp7IiRpZCI6IjMzNyIsIkFkZHJlc3MiOm51bGwsIlN1YkFkZHJlc3MiOm51bGx9LCJJc0NoYW5nZWQiOmZhbHNlLCJJc05ldyI6dHJ1ZX0seyIkaWQiOiIzMzgiLCJEYXRlIjoiMjAyMS0wOS0zMFQyMzo1OTowMCIsIlN0eWxlIjp7IiRpZCI6IjMzOSIsIlNoYXBlIjoxMywiQ29ubmVjdG9yTWFyZ2luIjp7IiRyZWYiOiI1NCJ9LCJDb25uZWN0b3JTdHlsZSI6eyIkaWQiOiIzNDAiLCJMaW5lQ29sb3IiOnsiJGlkIjoiMzQxIiwiJHR5cGUiOiJOTFJFLkNvbW1vbi5Eb20uU29saWRDb2xvckJydXNoLCBOTFJFLkNvbW1vbiIsIkNvbG9yIjp7IiRpZCI6IjM0MiIsIkEiOjI1NSwiUiI6MjMyLCJHIjo3NiwiQiI6MzR9fSwiTGluZVdlaWdodCI6MS4wLCJMaW5lVHlwZSI6MCwiUGFyZW50U3R5bGUiOnsiJHJlZiI6IjU1In19LCJJc0JlbG93VGltZWJhbmQiOmZhbHNlLCJQb3NpdGlvbk9uVGFzayI6MCwiSGlkZURhdGUiOmZhbHNlLCJTaGFwZVNpemUiOjEsIlNwYWNpbmciOjAuMCwiUGFkZGluZyI6eyIkaWQiOiIzNDMiLCJUb3AiOjAsIkxlZnQiOjAsIlJpZ2h0IjowLCJCb3R0b20iOjB9LCJTaGFwZVN0eWxlIjp7IiRpZCI6IjM0NCIsIk1hcmdpbiI6eyIkcmVmIjoiNjAifSwiUGFkZGluZyI6eyIkcmVmIjoiNjEifSwiQmFja2dyb3VuZCI6eyIkaWQiOiIzNDUiLCJDb2xvciI6eyIkaWQiOiIzNDYiLCJBIjoyNTUsIlIiOjIzMiwiRyI6NzYsIkIiOjM0fX0sIklzVmlzaWJsZSI6dHJ1ZSwiV2lkdGgiOjE4LjAsIkhlaWdodCI6MjAuMCwiQm9yZGVyU3R5bGUiOnsiJGlkIjoiMzQ3IiwiTGluZUNvbG9yIjp7IiRyZWYiOiI2NSJ9LCJMaW5lV2VpZ2h0IjowLjAsIkxpbmVUeXBlIjowLCJQYXJlbnRTdHlsZSI6eyIkcmVmIjoiNjQifX0sIlBhcmVudFN0eWxlIjp7IiRyZWYiOiI1OSJ9fSwiVGl0bGVTdHlsZSI6eyIkaWQiOiIzNDgiLCJGb250U2V0dGluZ3MiOnsiJGlkIjoiMzQ5IiwiRm9udFNpemUiOjEyLCJGb250TmFtZSI6IkNhbGlicmkiLCJJc0JvbGQiOnRydWUsIklzSXRhbGljIjpmYWxzZSwiSXNVbmRlcmxpbmVkIjpmYWxzZSwiUGFyZW50U3R5bGUiOnsiJHJlZiI6IjY4In19LCJBdXRvU2l6ZSI6MCwiRm9yZWdyb3VuZCI6eyIkcmVmIjoiNjkifSwiTWF4V2lkdGgiOjUyLjg3NDk2MTg1MzAyNzM0NCwiTWF4SGVpZ2h0IjoiSW5maW5pdHkiLCJTbWFydEZvcmVncm91bmRJc0FjdGl2ZSI6ZmFsc2UsIkhvcml6b250YWxBbGlnbm1lbnQiOjEsIlZlcnRpY2FsQWxpZ25tZW50IjowLCJTbWFydEZvcmVncm91bmQiOm51bGwsIkJhY2tncm91bmRGaWxsVHlwZSI6MCwiTWFyZ2luIjp7IiRyZWYiOiI3MSJ9LCJQYWRkaW5nIjp7IiRyZWYiOiI3MiJ9LCJCYWNrZ3JvdW5kIjp7IiRyZWYiOiI3MyJ9LCJJc1Zpc2libGUiOnRydWUsIldpZHRoIjowLjAsIkhlaWdodCI6MC4wLCJCb3JkZXJTdHlsZSI6eyIkaWQiOiIzNTAiLCJMaW5lQ29sb3IiOm51bGwsIkxpbmVXZWlnaHQiOjAuMCwiTGluZVR5cGUiOjAsIlBhcmVudFN0eWxlIjpudWxsfSwiUGFyZW50U3R5bGUiOnsiJHJlZiI6IjY3In19LCJEYXRlU3R5bGUiOnsiJGlkIjoiMzUxIiwiRm9udFNldHRpbmdzIjp7IiRpZCI6IjM1MiIsIkZvbnRTaXplIjoxMCwiRm9udE5hbWUiOiJDYWxpYnJpIiwiSXNCb2xkIjpmYWxzZSwiSXNJdGFsaWMiOmZhbHNlLCJJc1VuZGVybGluZWQiOmZhbHNlLCJQYXJlbnRTdHlsZSI6eyIkcmVmIjoiNzUifX0sIkF1dG9TaXplIjowLCJGb3JlZ3JvdW5kIjp7IiRyZWYiOiI3NiJ9LCJNYXhXaWR0aCI6MjAwLjAsIk1heEhlaWdodCI6IkluZmluaXR5IiwiU21hcnRGb3JlZ3JvdW5kSXNBY3RpdmUiOmZhbHNlLCJIb3Jpem9udGFsQWxpZ25tZW50IjowLCJWZXJ0aWNhbEFsaWdubWVudCI6MCwiU21hcnRGb3JlZ3JvdW5kIjpudWxsLCJCYWNrZ3JvdW5kRmlsbFR5cGUiOjAsIk1hcmdpbiI6eyIkcmVmIjoiNzgifSwiUGFkZGluZyI6eyIkcmVmIjoiNzkifSwiQmFja2dyb3VuZCI6eyIkcmVmIjoiODAifSwiSXNWaXNpYmxlIjpmYWxzZSwiV2lkdGgiOjAuMCwiSGVpZ2h0IjowLjAsIkJvcmRlclN0eWxlIjp7IiRpZCI6IjM1MyIsIkxpbmVDb2xvciI6bnVsbCwiTGluZVdlaWdodCI6MC4wLCJMaW5lVHlwZSI6MCwiUGFyZW50U3R5bGUiOm51bGx9LCJQYXJlbnRTdHlsZSI6eyIkcmVmIjoiNzQifX0sIkRhdGVGb3JtYXQiOnsiJHJlZiI6IjgxIn0sIldlZWtOdW1iZXJpbmciOnsiJGlkIjoiMzU0IiwiRm9ybWF0IjowLCJJc1Zpc2libGUiOmZhbHNlLCJMYXN0S25vd25WaXNpYmlsaXR5U3RhdGUiOmZhbHNlfSwiSXNWaXNpYmxlIjp0cnVlLCJQYXJlbnRTdHlsZSI6eyIkcmVmIjoiNTMifX0sIkluZGV4Ijo5LCJQZXJjZW50YWdlQ29tcGxldGUiOm51bGwsIlBvc2l0aW9uIjp7IlJhdGlvIjowLjA4MzgyNDE1NzcxNDg0Mzc1LCJJc0N1c3RvbSI6ZmFsc2V9LCJEYXRlRm9ybWF0Ijp7IiRyZWYiOiI4MSJ9LCJXZWVrTnVtYmVyaW5nIjp7IiRpZCI6IjM1NSIsIkZvcm1hdCI6MCwiSXNWaXNpYmxlIjpmYWxzZSwiTGFzdEtub3duVmlzaWJpbGl0eVN0YXRlIjpmYWxzZX0sIlJlbGF0ZWRUYXNrSWQiOiIwMDAwMDAwMC0wMDAwLTAwMDAtMDAwMC0wMDAwMDAwMDAwMDAiLCJJZCI6IjMxZWE1NmVjLTI0YzMtNDQxMy04OWYwLTJlMTM4OGRlOGFlZiIsIkltcG9ydElkIjpudWxsLCJUaXRsZSI6Ik1ham9yIE1pbGVzdG9uZSIsIk5vdGUiOm51bGwsIkh5cGVybGluayI6eyIkaWQiOiIzNTYiLCJBZGRyZXNzIjpudWxsLCJTdWJBZGRyZXNzIjpudWxsfSwiSXNDaGFuZ2VkIjpmYWxzZSwiSXNOZXciOnRydWV9LHsiJGlkIjoiMzU3IiwiRGF0ZSI6IjIwMjEtMTItMjhUMjM6NTk6MDAiLCJTdHlsZSI6eyIkaWQiOiIzNTgiLCJTaGFwZSI6NCwiQ29ubmVjdG9yTWFyZ2luIjp7IiRyZWYiOiI1NCJ9LCJDb25uZWN0b3JTdHlsZSI6eyIkaWQiOiIzNTkiLCJMaW5lQ29sb3IiOnsiJGlkIjoiMzYwIiwiJHR5cGUiOiJOTFJFLkNvbW1vbi5Eb20uU29saWRDb2xvckJydXNoLCBOTFJFLkNvbW1vbiIsIkNvbG9yIjp7IiRpZCI6IjM2MSIsIkEiOjI1NSwiUiI6MTc4LCJHIjozOCwiQiI6MH19LCJMaW5lV2VpZ2h0IjoxLjAsIkxpbmVUeXBlIjowLCJQYXJlbnRTdHlsZSI6eyIkcmVmIjoiNTUifX0sIklzQmVsb3dUaW1lYmFuZCI6dHJ1ZSwiUG9zaXRpb25PblRhc2siOjAsIkhpZGVEYXRlIjpmYWxzZSwiU2hhcGVTaXplIjoxLCJTcGFjaW5nIjowLjAsIlBhZGRpbmciOnsiJGlkIjoiMzYyIiwiVG9wIjowLCJMZWZ0IjowLCJSaWdodCI6MCwiQm90dG9tIjowfSwiU2hhcGVTdHlsZSI6eyIkaWQiOiIzNjMiLCJNYXJnaW4iOnsiJHJlZiI6IjYwIn0sIlBhZGRpbmciOnsiJHJlZiI6IjYxIn0sIkJhY2tncm91bmQiOnsiJGlkIjoiMzY0IiwiQ29sb3IiOnsiJGlkIjoiMzY1IiwiQSI6MjU1LCJSIjoxNzgsIkciOjM4LCJCIjowfX0sIklzVmlzaWJsZSI6dHJ1ZSwiV2lkdGgiOjE2LjA0OTk5OTIzNzA2MDU0NywiSGVpZ2h0IjoxNi4yNSwiQm9yZGVyU3R5bGUiOnsiJGlkIjoiMzY2IiwiTGluZUNvbG9yIjp7IiRyZWYiOiI2NSJ9LCJMaW5lV2VpZ2h0IjowLjAsIkxpbmVUeXBlIjowLCJQYXJlbnRTdHlsZSI6eyIkcmVmIjoiNjQifX0sIlBhcmVudFN0eWxlIjp7IiRyZWYiOiI1OSJ9fSwiVGl0bGVTdHlsZSI6eyIkaWQiOiIzNjciLCJGb250U2V0dGluZ3MiOnsiJGlkIjoiMzY4IiwiRm9udFNpemUiOjExLCJGb250TmFtZSI6IkNhbGlicmkiLCJJc0JvbGQiOmZhbHNlLCJJc0l0YWxpYyI6ZmFsc2UsIklzVW5kZXJsaW5lZCI6ZmFsc2UsIlBhcmVudFN0eWxlIjp7IiRyZWYiOiI2OCJ9fSwiQXV0b1NpemUiOjAsIkZvcmVncm91bmQiOnsiJHJlZiI6IjY5In0sIk1heFdpZHRoIjo1NS4zNzUwMzgxNDY5NzI2NTYsIk1heEhlaWdodCI6IkluZmluaXR5IiwiU21hcnRGb3JlZ3JvdW5kSXNBY3RpdmUiOmZhbHNlLCJIb3Jpem9udGFsQWxpZ25tZW50IjoxLCJWZXJ0aWNhbEFsaWdubWVudCI6MCwiU21hcnRGb3JlZ3JvdW5kIjpudWxsLCJCYWNrZ3JvdW5kRmlsbFR5cGUiOjAsIk1hcmdpbiI6eyIkcmVmIjoiNzEifSwiUGFkZGluZyI6eyIkcmVmIjoiNzIifSwiQmFja2dyb3VuZCI6eyIkcmVmIjoiNzMifSwiSXNWaXNpYmxlIjp0cnVlLCJXaWR0aCI6MC4wLCJIZWlnaHQiOjAuMCwiQm9yZGVyU3R5bGUiOnsiJGlkIjoiMzY5IiwiTGluZUNvbG9yIjpudWxsLCJMaW5lV2VpZ2h0IjowLjAsIkxpbmVUeXBlIjowLCJQYXJlbnRTdHlsZSI6bnVsbH0sIlBhcmVudFN0eWxlIjp7IiRyZWYiOiI2NyJ9fSwiRGF0ZVN0eWxlIjp7IiRpZCI6IjM3MCIsIkZvbnRTZXR0aW5ncyI6eyIkaWQiOiIzNzEiLCJGb250U2l6ZSI6MTAsIkZvbnROYW1lIjoiQ2FsaWJyaSIsIklzQm9sZCI6ZmFsc2UsIklzSXRhbGljIjpmYWxzZSwiSXNVbmRlcmxpbmVkIjpmYWxzZSwiUGFyZW50U3R5bGUiOnsiJHJlZiI6Ijc1In19LCJBdXRvU2l6ZSI6MCwiRm9yZWdyb3VuZCI6eyIkcmVmIjoiNzYifSwiTWF4V2lkdGgiOjIwMC4wLCJNYXhIZWlnaHQiOiJJbmZpbml0eSIsIlNtYXJ0Rm9yZWdyb3VuZElzQWN0aXZlIjpmYWxzZSwiSG9yaXpvbnRhbEFsaWdubWVudCI6MCwiVmVydGljYWxBbGlnbm1lbnQiOjAsIlNtYXJ0Rm9yZWdyb3VuZCI6bnVsbCwiQmFja2dyb3VuZEZpbGxUeXBlIjowLCJNYXJnaW4iOnsiJHJlZiI6Ijc4In0sIlBhZGRpbmciOnsiJHJlZiI6Ijc5In0sIkJhY2tncm91bmQiOnsiJHJlZiI6IjgwIn0sIklzVmlzaWJsZSI6dHJ1ZSwiV2lkdGgiOjAuMCwiSGVpZ2h0IjowLjAsIkJvcmRlclN0eWxlIjp7IiRpZCI6IjM3MiIsIkxpbmVDb2xvciI6bnVsbCwiTGluZVdlaWdodCI6MC4wLCJMaW5lVHlwZSI6MCwiUGFyZW50U3R5bGUiOm51bGx9LCJQYXJlbnRTdHlsZSI6eyIkcmVmIjoiNzQifX0sIkRhdGVGb3JtYXQiOnsiJHJlZiI6IjgxIn0sIldlZWtOdW1iZXJpbmciOnsiJGlkIjoiMzczIiwiRm9ybWF0IjowLCJJc1Zpc2libGUiOmZhbHNlLCJMYXN0S25vd25WaXNpYmlsaXR5U3RhdGUiOmZhbHNlfSwiSXNWaXNpYmxlIjp0cnVlLCJQYXJlbnRTdHlsZSI6eyIkcmVmIjoiNTMifX0sIkluZGV4IjoxMCwiUGVyY2VudGFnZUNvbXBsZXRlIjpudWxsLCJQb3NpdGlvbiI6eyJSYXRpbyI6MC4xMjM2MjUzNTM0MDEwODk5LCJJc0N1c3RvbSI6dHJ1ZX0sIkRhdGVGb3JtYXQiOnsiJHJlZiI6IjgxIn0sIldlZWtOdW1iZXJpbmciOnsiJGlkIjoiMzc0IiwiRm9ybWF0IjowLCJJc1Zpc2libGUiOmZhbHNlLCJMYXN0S25vd25WaXNpYmlsaXR5U3RhdGUiOmZhbHNlfSwiUmVsYXRlZFRhc2tJZCI6IjAwMDAwMDAwLTAwMDAtMDAwMC0wMDAwLTAwMDAwMDAwMDAwMCIsIklkIjoiMTA5MDBlMzYtNWQ4Yy00ZDViLTg1ZGUtM2IzMGMyMjAxZTVmIiwiSW1wb3J0SWQiOm51bGwsIlRpdGxlIjoiTWlsZXN0b25lIDgiLCJOb3RlIjpudWxsLCJIeXBlcmxpbmsiOnsiJGlkIjoiMzc1IiwiQWRkcmVzcyI6bnVsbCwiU3ViQWRkcmVzcyI6bnVsbH0sIklzQ2hhbmdlZCI6ZmFsc2UsIklzTmV3Ijp0cnVlfV0sIlRhc2tzIjpbeyIkaWQiOiIzNzYiLCJHcm91cE5hbWUiOm51bGwsIlN0YXJ0RGF0ZSI6IjIwMjEtMDktMTVUMDA6MDA6MDBaIiwiRW5kRGF0ZSI6IjIwMjEtMTItMjlUMjM6NTk6MDBaIiwiUGVyY2VudGFnZUNvbXBsZXRlIjpudWxsLCJTdHlsZSI6eyIkaWQiOiIzNzciLCJTaGFwZSI6MSwiU2hhcGVUaGlja25lc3MiOjEsIkR1cmF0aW9uRm9ybWF0Ijo1LCJJbmNsdWRlTm9uV29ya2luZ0RheXNJbkR1cmF0aW9uIjpmYWxzZSwiUGVyY2VudGFnZUNvbXBsZXRlU3R5bGUiOnsiJGlkIjoiMzc4IiwiRm9udFNldHRpbmdzIjp7IiRpZCI6IjM3OSIsIkZvbnRTaXplIjoxMCwiRm9udE5hbWUiOiJDYWxpYnJpIiwiSXNCb2xkIjpmYWxzZSwiSXNJdGFsaWMiOmZhbHNlLCJJc1VuZGVybGluZWQiOmZhbHNlLCJQYXJlbnRTdHlsZSI6eyIkcmVmIjoiODYifX0sIkF1dG9TaXplIjowLCJGb3JlZ3JvdW5kIjp7IiRyZWYiOiI4NyJ9LCJNYXhXaWR0aCI6MjAwLjAsIk1heEhlaWdodCI6IkluZmluaXR5IiwiU21hcnRGb3JlZ3JvdW5kSXNBY3RpdmUiOmZhbHNlLCJIb3Jpem9udGFsQWxpZ25tZW50IjowLCJWZXJ0aWNhbEFsaWdubWVudCI6MCwiU21hcnRGb3JlZ3JvdW5kIjpudWxsLCJCYWNrZ3JvdW5kRmlsbFR5cGUiOjAsIk1hcmdpbiI6eyIkcmVmIjoiODkifSwiUGFkZGluZyI6eyIkcmVmIjoiOTAifSwiQmFja2dyb3VuZCI6eyIkcmVmIjoiOTEifSwiSXNWaXNpYmxlIjp0cnVlLCJXaWR0aCI6MC4wLCJIZWlnaHQiOjAuMCwiQm9yZGVyU3R5bGUiOnsiJGlkIjoiMzgwIiwiTGluZUNvbG9yIjpudWxsLCJMaW5lV2VpZ2h0IjowLjAsIkxpbmVUeXBlIjowLCJQYXJlbnRTdHlsZSI6bnVsbH0sIlBhcmVudFN0eWxlIjp7IiRyZWYiOiI4NSJ9fSwiRHVyYXRpb25TdHlsZSI6eyIkaWQiOiIzODEiLCJGb250U2V0dGluZ3MiOnsiJGlkIjoiMzgyIiwiRm9udFNpemUiOjExLCJGb250TmFtZSI6IkNhbGlicmkiLCJJc0JvbGQiOmZhbHNlLCJJc0l0YWxpYyI6ZmFsc2UsIklzVW5kZXJsaW5lZCI6ZmFsc2UsIlBhcmVudFN0eWxlIjp7IiRyZWYiOiI5MyJ9fSwiQXV0b1NpemUiOjAsIkZvcmVncm91bmQiOnsiJGlkIjoiMzgzIiwiQ29sb3IiOnsiJGlkIjoiMzg0IiwiQSI6MjU1LCJSIjoyMzIsIkciOjc2LCJCIjozNH19LCJNYXhXaWR0aCI6MjAwLjAsIk1heEhlaWdodCI6IkluZmluaXR5IiwiU21hcnRGb3JlZ3JvdW5kSXNBY3RpdmUiOmZhbHNlLCJIb3Jpem9udGFsQWxpZ25tZW50IjowLCJWZXJ0aWNhbEFsaWdubWVudCI6MCwiU21hcnRGb3JlZ3JvdW5kIjpudWxsLCJCYWNrZ3JvdW5kRmlsbFR5cGUiOjAsIk1hcmdpbiI6eyIkcmVmIjoiOTYifSwiUGFkZGluZyI6eyIkcmVmIjoiOTcifSwiQmFja2dyb3VuZCI6eyIkcmVmIjoiOTgifSwiSXNWaXNpYmxlIjp0cnVlLCJXaWR0aCI6MC4wLCJIZWlnaHQiOjAuMCwiQm9yZGVyU3R5bGUiOnsiJGlkIjoiMzg1IiwiTGluZUNvbG9yIjpudWxsLCJMaW5lV2VpZ2h0IjowLjAsIkxpbmVUeXBlIjowLCJQYXJlbnRTdHlsZSI6bnVsbH0sIlBhcmVudFN0eWxlIjp7IiRyZWYiOiI5MiJ9fSwiSG9yaXpvbnRhbENvbm5lY3RvclN0eWxlIjp7IiRpZCI6IjM4NiIsIkxpbmVDb2xvciI6eyIkcmVmIjoiMTAwIn0sIkxpbmVXZWlnaHQiOjAuMCwiTGluZVR5cGUiOjAsIlBhcmVudFN0eWxlIjp7IiRyZWYiOiI5OSJ9fSwiVmVydGljYWxDb25uZWN0b3JTdHlsZSI6eyIkaWQiOiIzODciLCJMaW5lQ29sb3IiOnsiJHJlZiI6IjEwMyJ9LCJMaW5lV2VpZ2h0IjoxLjAsIkxpbmVUeXBlIjowLCJQYXJlbnRTdHlsZSI6eyIkcmVmIjoiMTAyIn19LCJNYXJnaW4iOm51bGwsIlN0YXJ0RGF0ZVBvc2l0aW9uIjoyLCJFbmREYXRlUG9zaXRpb24iOjIsIkRhdGVJc1Zpc2libGUiOnRydWUsIlRpdGxlUG9zaXRpb24iOjAsIkR1cmF0aW9uUG9zaXRpb24iOjEsIlBlcmNlbnRhZ2VDb21wbGV0ZWRQb3NpdGlvbiI6NiwiU3BhY2luZyI6MiwiSXNCZWxvd1RpbWViYW5kIjpmYWxzZSwiUGVyY2VudGFnZUNvbXBsZXRlU2hhcGVPcGFjaXR5IjozNSwiU2hhcGVTdHlsZSI6eyIkaWQiOiIzODgiLCJNYXJnaW4iOnsiJHJlZiI6IjEwNiJ9LCJQYWRkaW5nIjp7IiRpZCI6IjM4OSIsIlRvcCI6MCwiTGVmdCI6MSwiUmlnaHQiOjAsIkJvdHRvbSI6MX0sIkJhY2tncm91bmQiOnsiJGlkIjoiMzkwIiwiQ29sb3IiOnsiJGlkIjoiMzkxIiwiQSI6MjU1LCJSIjo4MCwiRyI6ODAsIkIiOjcwfX0sIklzVmlzaWJsZSI6dHJ1ZSwiV2lkdGgiOjAuMCwiSGVpZ2h0IjoxNi4wLCJCb3JkZXJTdHlsZSI6eyIkaWQiOiIzOTIiLCJMaW5lQ29sb3IiOnsiJGlkIjoiMzkzIiwiJHR5cGUiOiJOTFJFLkNvbW1vbi5Eb20uU29saWRDb2xvckJydXNoLCBOTFJFLkNvbW1vbiIsIkNvbG9yIjp7IiRpZCI6IjM5NCIsIkEiOjI1NSwiUiI6MjU1LCJHIjowLCJCIjowfX0sIkxpbmVXZWlnaHQiOjAuMCwiTGluZVR5cGUiOjAsIlBhcmVudFN0eWxlIjpudWxsfSwiUGFyZW50U3R5bGUiOnsiJHJlZiI6IjEwNSJ9fSwiVGl0bGVTdHlsZSI6eyIkaWQiOiIzOTUiLCJGb250U2V0dGluZ3MiOnsiJGlkIjoiMzk2IiwiRm9udFNpemUiOjE0LCJGb250TmFtZSI6IkNhbGlicmkiLCJJc0JvbGQiOnRydWUsIklzSXRhbGljIjpmYWxzZSwiSXNVbmRlcmxpbmVkIjpmYWxzZSwiUGFyZW50U3R5bGUiOnsiJHJlZiI6IjExNCJ9fSwiQXV0b1NpemUiOjAsIkZvcmVncm91bmQiOnsiJGlkIjoiMzk3IiwiQ29sb3IiOnsiJGlkIjoiMzk4IiwiQSI6MjU1LCJSIjo4MCwiRyI6ODAsIkIiOjcwfX0sIk1heFdpZHRoIjo0Ny44NzUwMzgxNDY5NzI2NTYsIk1heEhlaWdodCI6IkluZmluaXR5IiwiU21hcnRGb3JlZ3JvdW5kSXNBY3RpdmUiOmZhbHNlLCJIb3Jpem9udGFsQWxpZ25tZW50IjowLCJWZXJ0aWNhbEFsaWdubWVudCI6MCwiU21hcnRGb3JlZ3JvdW5kIjpudWxsLCJCYWNrZ3JvdW5kRmlsbFR5cGUiOjAsIk1hcmdpbiI6eyIkcmVmIjoiMTE3In0sIlBhZGRpbmciOnsiJHJlZiI6IjExOCJ9LCJCYWNrZ3JvdW5kIjp7IiRyZWYiOiIxMTkifSwiSXNWaXNpYmxlIjp0cnVlLCJXaWR0aCI6MC4wLCJIZWlnaHQiOjAuMCwiQm9yZGVyU3R5bGUiOnsiJGlkIjoiMzk5IiwiTGluZUNvbG9yIjpudWxsLCJMaW5lV2VpZ2h0IjowLjAsIkxpbmVUeXBlIjowLCJQYXJlbnRTdHlsZSI6bnVsbH0sIlBhcmVudFN0eWxlIjp7IiRyZWYiOiIxMTMifX0sIkRhdGVTdHlsZSI6eyIkaWQiOiI0MDAiLCJGb250U2V0dGluZ3MiOnsiJGlkIjoiNDAxIiwiRm9udFNpemUiOjExLCJGb250TmFtZSI6IkNhbGlicmkiLCJJc0JvbGQiOmZhbHNlLCJJc0l0YWxpYyI6ZmFsc2UsIklzVW5kZXJsaW5lZCI6ZmFsc2UsIlBhcmVudFN0eWxlIjp7IiRyZWYiOiIxMjEifX0sIkF1dG9TaXplIjowLCJGb3JlZ3JvdW5kIjp7IiRyZWYiOiIxMjIifSwiTWF4V2lkdGgiOjIwMC4wLCJNYXhIZWlnaHQiOiJJbmZpbml0eSIsIlNtYXJ0Rm9yZWdyb3VuZElzQWN0aXZlIjpmYWxzZSwiSG9yaXpvbnRhbEFsaWdubWVudCI6MCwiVmVydGljYWxBbGlnbm1lbnQiOjAsIlNtYXJ0Rm9yZWdyb3VuZCI6bnVsbCwiQmFja2dyb3VuZEZpbGxUeXBlIjowLCJNYXJnaW4iOnsiJHJlZiI6IjEyNCJ9LCJQYWRkaW5nIjp7IiRyZWYiOiIxMjUifSwiQmFja2dyb3VuZCI6eyIkcmVmIjoiMTI2In0sIklzVmlzaWJsZSI6dHJ1ZSwiV2lkdGgiOjAuMCwiSGVpZ2h0IjowLjAsIkJvcmRlclN0eWxlIjp7IiRpZCI6IjQwMiIsIkxpbmVDb2xvciI6bnVsbCwiTGluZVdlaWdodCI6MC4wLCJMaW5lVHlwZSI6MCwiUGFyZW50U3R5bGUiOm51bGx9LCJQYXJlbnRTdHlsZSI6eyIkcmVmIjoiMTIwIn19LCJEYXRlRm9ybWF0Ijp7IiRyZWYiOiIxMjcifSwiV2Vla051bWJlcmluZyI6eyIkaWQiOiI0MDMiLCJGb3JtYXQiOjAsIklzVmlzaWJsZSI6ZmFsc2UsIkxhc3RLbm93blZpc2liaWxpdHlTdGF0ZSI6ZmFsc2V9LCJJc1Zpc2libGUiOnRydWUsIlBhcmVudFN0eWxlIjp7IiRyZWYiOiI4NCJ9fSwiSW5kZXgiOjExLCJTbWFydER1cmF0aW9uQWN0aXZhdGVkIjpmYWxzZSwiRGF0ZUZvcm1hdCI6eyIkcmVmIjoiMTI3In0sIldlZWtOdW1iZXJpbmciOnsiJGlkIjoiNDA0IiwiRm9ybWF0IjowLCJJc1Zpc2libGUiOmZhbHNlLCJMYXN0S25vd25WaXNpYmlsaXR5U3RhdGUiOmZhbHNlfSwiSWQiOiI1MzczMDFjOC1iZTQzLTQ4NjAtYTM1OS0zY2FhYzYxYTFkNzQiLCJJbXBvcnRJZCI6bnVsbCwiVGl0bGUiOiJQaGFzZSA0IiwiTm90ZSI6bnVsbCwiSHlwZXJsaW5rIjp7IiRpZCI6IjQwNSIsIkFkZHJlc3MiOm51bGwsIlN1YkFkZHJlc3MiOm51bGx9LCJJc0NoYW5nZWQiOmZhbHNlLCJJc05ldyI6dHJ1ZX0seyIkaWQiOiI0MDYiLCJHcm91cE5hbWUiOm51bGwsIlN0YXJ0RGF0ZSI6IjIwMjEtMDQtMTVUMDA6MDA6MDBaIiwiRW5kRGF0ZSI6IjIwMjEtMTAtMTVUMjM6NTk6MDBaIiwiUGVyY2VudGFnZUNvbXBsZXRlIjpudWxsLCJTdHlsZSI6eyIkaWQiOiI0MDciLCJTaGFwZSI6MSwiU2hhcGVUaGlja25lc3MiOjEsIkR1cmF0aW9uRm9ybWF0Ijo1LCJJbmNsdWRlTm9uV29ya2luZ0RheXNJbkR1cmF0aW9uIjpmYWxzZSwiUGVyY2VudGFnZUNvbXBsZXRlU3R5bGUiOnsiJGlkIjoiNDA4IiwiRm9udFNldHRpbmdzIjp7IiRpZCI6IjQwOSIsIkZvbnRTaXplIjoxMCwiRm9udE5hbWUiOiJDYWxpYnJpIiwiSXNCb2xkIjpmYWxzZSwiSXNJdGFsaWMiOmZhbHNlLCJJc1VuZGVybGluZWQiOmZhbHNlLCJQYXJlbnRTdHlsZSI6eyIkcmVmIjoiODYifX0sIkF1dG9TaXplIjowLCJGb3JlZ3JvdW5kIjp7IiRyZWYiOiI4NyJ9LCJNYXhXaWR0aCI6MjAwLjAsIk1heEhlaWdodCI6IkluZmluaXR5IiwiU21hcnRGb3JlZ3JvdW5kSXNBY3RpdmUiOmZhbHNlLCJIb3Jpem9udGFsQWxpZ25tZW50IjowLCJWZXJ0aWNhbEFsaWdubWVudCI6MCwiU21hcnRGb3JlZ3JvdW5kIjpudWxsLCJCYWNrZ3JvdW5kRmlsbFR5cGUiOjAsIk1hcmdpbiI6eyIkcmVmIjoiODkifSwiUGFkZGluZyI6eyIkcmVmIjoiOTAifSwiQmFja2dyb3VuZCI6eyIkcmVmIjoiOTEifSwiSXNWaXNpYmxlIjp0cnVlLCJXaWR0aCI6MC4wLCJIZWlnaHQiOjAuMCwiQm9yZGVyU3R5bGUiOnsiJGlkIjoiNDEwIiwiTGluZUNvbG9yIjpudWxsLCJMaW5lV2VpZ2h0IjowLjAsIkxpbmVUeXBlIjowLCJQYXJlbnRTdHlsZSI6bnVsbH0sIlBhcmVudFN0eWxlIjp7IiRyZWYiOiI4NSJ9fSwiRHVyYXRpb25TdHlsZSI6eyIkaWQiOiI0MTEiLCJGb250U2V0dGluZ3MiOnsiJGlkIjoiNDEyIiwiRm9udFNpemUiOjExLCJGb250TmFtZSI6IkNhbGlicmkiLCJJc0JvbGQiOmZhbHNlLCJJc0l0YWxpYyI6ZmFsc2UsIklzVW5kZXJsaW5lZCI6ZmFsc2UsIlBhcmVudFN0eWxlIjp7IiRyZWYiOiI5MyJ9fSwiQXV0b1NpemUiOjAsIkZvcmVncm91bmQiOnsiJGlkIjoiNDEzIiwiQ29sb3IiOnsiJGlkIjoiNDE0IiwiQSI6MjU1LCJSIjoyMzIsIkciOjc2LCJCIjozNH19LCJNYXhXaWR0aCI6MjAwLjAsIk1heEhlaWdodCI6IkluZmluaXR5IiwiU21hcnRGb3JlZ3JvdW5kSXNBY3RpdmUiOmZhbHNlLCJIb3Jpem9udGFsQWxpZ25tZW50IjowLCJWZXJ0aWNhbEFsaWdubWVudCI6MCwiU21hcnRGb3JlZ3JvdW5kIjpudWxsLCJCYWNrZ3JvdW5kRmlsbFR5cGUiOjAsIk1hcmdpbiI6eyIkcmVmIjoiOTYifSwiUGFkZGluZyI6eyIkcmVmIjoiOTcifSwiQmFja2dyb3VuZCI6eyIkcmVmIjoiOTgifSwiSXNWaXNpYmxlIjp0cnVlLCJXaWR0aCI6MC4wLCJIZWlnaHQiOjAuMCwiQm9yZGVyU3R5bGUiOnsiJGlkIjoiNDE1IiwiTGluZUNvbG9yIjpudWxsLCJMaW5lV2VpZ2h0IjowLjAsIkxpbmVUeXBlIjowLCJQYXJlbnRTdHlsZSI6bnVsbH0sIlBhcmVudFN0eWxlIjp7IiRyZWYiOiI5MiJ9fSwiSG9yaXpvbnRhbENvbm5lY3RvclN0eWxlIjp7IiRpZCI6IjQxNiIsIkxpbmVDb2xvciI6eyIkcmVmIjoiMTAwIn0sIkxpbmVXZWlnaHQiOjAuMCwiTGluZVR5cGUiOjAsIlBhcmVudFN0eWxlIjp7IiRyZWYiOiI5OSJ9fSwiVmVydGljYWxDb25uZWN0b3JTdHlsZSI6eyIkaWQiOiI0MTciLCJMaW5lQ29sb3IiOnsiJHJlZiI6IjEwMyJ9LCJMaW5lV2VpZ2h0IjoxLjAsIkxpbmVUeXBlIjowLCJQYXJlbnRTdHlsZSI6eyIkcmVmIjoiMTAyIn19LCJNYXJnaW4iOm51bGwsIlN0YXJ0RGF0ZVBvc2l0aW9uIjoyLCJFbmREYXRlUG9zaXRpb24iOjIsIkRhdGVJc1Zpc2libGUiOnRydWUsIlRpdGxlUG9zaXRpb24iOjAsIkR1cmF0aW9uUG9zaXRpb24iOjEsIlBlcmNlbnRhZ2VDb21wbGV0ZWRQb3NpdGlvbiI6NiwiU3BhY2luZyI6MiwiSXNCZWxvd1RpbWViYW5kIjpmYWxzZSwiUGVyY2VudGFnZUNvbXBsZXRlU2hhcGVPcGFjaXR5IjozNSwiU2hhcGVTdHlsZSI6eyIkaWQiOiI0MTgiLCJNYXJnaW4iOnsiJHJlZiI6IjEwNiJ9LCJQYWRkaW5nIjp7IiRpZCI6IjQxOSIsIlRvcCI6MCwiTGVmdCI6MSwiUmlnaHQiOjAsIkJvdHRvbSI6MX0sIkJhY2tncm91bmQiOnsiJGlkIjoiNDIwIiwiQ29sb3IiOnsiJGlkIjoiNDIxIiwiQSI6MjU1LCJSIjo4MCwiRyI6ODAsIkIiOjcwfX0sIklzVmlzaWJsZSI6dHJ1ZSwiV2lkdGgiOjAuMCwiSGVpZ2h0IjoxNi4wLCJCb3JkZXJTdHlsZSI6eyIkaWQiOiI0MjIiLCJMaW5lQ29sb3IiOnsiJGlkIjoiNDIzIiwiJHR5cGUiOiJOTFJFLkNvbW1vbi5Eb20uU29saWRDb2xvckJydXNoLCBOTFJFLkNvbW1vbiIsIkNvbG9yIjp7IiRpZCI6IjQyNCIsIkEiOjI1NSwiUiI6MjU1LCJHIjowLCJCIjowfX0sIkxpbmVXZWlnaHQiOjAuMCwiTGluZVR5cGUiOjAsIlBhcmVudFN0eWxlIjpudWxsfSwiUGFyZW50U3R5bGUiOnsiJHJlZiI6IjEwNSJ9fSwiVGl0bGVTdHlsZSI6eyIkaWQiOiI0MjUiLCJGb250U2V0dGluZ3MiOnsiJGlkIjoiNDI2IiwiRm9udFNpemUiOjE0LCJGb250TmFtZSI6IkNhbGlicmkiLCJJc0JvbGQiOnRydWUsIklzSXRhbGljIjpmYWxzZSwiSXNVbmRlcmxpbmVkIjpmYWxzZSwiUGFyZW50U3R5bGUiOnsiJHJlZiI6IjExNCJ9fSwiQXV0b1NpemUiOjAsIkZvcmVncm91bmQiOnsiJGlkIjoiNDI3IiwiQ29sb3IiOnsiJGlkIjoiNDI4IiwiQSI6MjU1LCJSIjo4MCwiRyI6ODAsIkIiOjcwfX0sIk1heFdpZHRoIjo0Ny44NzUwMzgxNDY5NzI2NTYsIk1heEhlaWdodCI6IkluZmluaXR5IiwiU21hcnRGb3JlZ3JvdW5kSXNBY3RpdmUiOmZhbHNlLCJIb3Jpem9udGFsQWxpZ25tZW50IjowLCJWZXJ0aWNhbEFsaWdubWVudCI6MCwiU21hcnRGb3JlZ3JvdW5kIjpudWxsLCJCYWNrZ3JvdW5kRmlsbFR5cGUiOjAsIk1hcmdpbiI6eyIkcmVmIjoiMTE3In0sIlBhZGRpbmciOnsiJHJlZiI6IjExOCJ9LCJCYWNrZ3JvdW5kIjp7IiRyZWYiOiIxMTkifSwiSXNWaXNpYmxlIjp0cnVlLCJXaWR0aCI6MC4wLCJIZWlnaHQiOjAuMCwiQm9yZGVyU3R5bGUiOnsiJGlkIjoiNDI5IiwiTGluZUNvbG9yIjpudWxsLCJMaW5lV2VpZ2h0IjowLjAsIkxpbmVUeXBlIjowLCJQYXJlbnRTdHlsZSI6bnVsbH0sIlBhcmVudFN0eWxlIjp7IiRyZWYiOiIxMTMifX0sIkRhdGVTdHlsZSI6eyIkaWQiOiI0MzAiLCJGb250U2V0dGluZ3MiOnsiJGlkIjoiNDMxIiwiRm9udFNpemUiOjExLCJGb250TmFtZSI6IkNhbGlicmkiLCJJc0JvbGQiOmZhbHNlLCJJc0l0YWxpYyI6ZmFsc2UsIklzVW5kZXJsaW5lZCI6ZmFsc2UsIlBhcmVudFN0eWxlIjp7IiRyZWYiOiIxMjEifX0sIkF1dG9TaXplIjowLCJGb3JlZ3JvdW5kIjp7IiRyZWYiOiIxMjIifSwiTWF4V2lkdGgiOjIwMC4wLCJNYXhIZWlnaHQiOiJJbmZpbml0eSIsIlNtYXJ0Rm9yZWdyb3VuZElzQWN0aXZlIjpmYWxzZSwiSG9yaXpvbnRhbEFsaWdubWVudCI6MCwiVmVydGljYWxBbGlnbm1lbnQiOjAsIlNtYXJ0Rm9yZWdyb3VuZCI6bnVsbCwiQmFja2dyb3VuZEZpbGxUeXBlIjowLCJNYXJnaW4iOnsiJHJlZiI6IjEyNCJ9LCJQYWRkaW5nIjp7IiRyZWYiOiIxMjUifSwiQmFja2dyb3VuZCI6eyIkcmVmIjoiMTI2In0sIklzVmlzaWJsZSI6dHJ1ZSwiV2lkdGgiOjAuMCwiSGVpZ2h0IjowLjAsIkJvcmRlclN0eWxlIjp7IiRpZCI6IjQzMiIsIkxpbmVDb2xvciI6bnVsbCwiTGluZVdlaWdodCI6MC4wLCJMaW5lVHlwZSI6MCwiUGFyZW50U3R5bGUiOm51bGx9LCJQYXJlbnRTdHlsZSI6eyIkcmVmIjoiMTIwIn19LCJEYXRlRm9ybWF0Ijp7IiRyZWYiOiIxMjcifSwiV2Vla051bWJlcmluZyI6eyIkaWQiOiI0MzMiLCJGb3JtYXQiOjAsIklzVmlzaWJsZSI6ZmFsc2UsIkxhc3RLbm93blZpc2liaWxpdHlTdGF0ZSI6ZmFsc2V9LCJJc1Zpc2libGUiOnRydWUsIlBhcmVudFN0eWxlIjp7IiRyZWYiOiI4NCJ9fSwiSW5kZXgiOjEyLCJTbWFydER1cmF0aW9uQWN0aXZhdGVkIjpmYWxzZSwiRGF0ZUZvcm1hdCI6eyIkcmVmIjoiMTI3In0sIldlZWtOdW1iZXJpbmciOnsiJGlkIjoiNDM0IiwiRm9ybWF0IjowLCJJc1Zpc2libGUiOmZhbHNlLCJMYXN0S25vd25WaXNpYmlsaXR5U3RhdGUiOmZhbHNlfSwiSWQiOiI5MWQzNzM1OS1mYjg2LTQ2YTctOWJlNS1lM2Y4OGFkMWU5ODQiLCJJbXBvcnRJZCI6bnVsbCwiVGl0bGUiOiJQaGFzZSAzIiwiTm90ZSI6bnVsbCwiSHlwZXJsaW5rIjp7IiRpZCI6IjQzNSIsIkFkZHJlc3MiOm51bGwsIlN1YkFkZHJlc3MiOm51bGx9LCJJc0NoYW5nZWQiOmZhbHNlLCJJc05ldyI6dHJ1ZX0seyIkaWQiOiI0MzYiLCJHcm91cE5hbWUiOm51bGwsIlN0YXJ0RGF0ZSI6IjIwMjEtMDMtMDFUMDA6MDA6MDBaIiwiRW5kRGF0ZSI6IjIwMjEtMDUtMTVUMjM6NTk6MDBaIiwiUGVyY2VudGFnZUNvbXBsZXRlIjpudWxsLCJTdHlsZSI6eyIkaWQiOiI0MzciLCJTaGFwZSI6MSwiU2hhcGVUaGlja25lc3MiOjEsIkR1cmF0aW9uRm9ybWF0Ijo1LCJJbmNsdWRlTm9uV29ya2luZ0RheXNJbkR1cmF0aW9uIjpmYWxzZSwiUGVyY2VudGFnZUNvbXBsZXRlU3R5bGUiOnsiJGlkIjoiNDM4IiwiRm9udFNldHRpbmdzIjp7IiRpZCI6IjQzOSIsIkZvbnRTaXplIjoxMCwiRm9udE5hbWUiOiJDYWxpYnJpIiwiSXNCb2xkIjpmYWxzZSwiSXNJdGFsaWMiOmZhbHNlLCJJc1VuZGVybGluZWQiOmZhbHNlLCJQYXJlbnRTdHlsZSI6eyIkcmVmIjoiODYifX0sIkF1dG9TaXplIjowLCJGb3JlZ3JvdW5kIjp7IiRyZWYiOiI4NyJ9LCJNYXhXaWR0aCI6MjAwLjAsIk1heEhlaWdodCI6IkluZmluaXR5IiwiU21hcnRGb3JlZ3JvdW5kSXNBY3RpdmUiOmZhbHNlLCJIb3Jpem9udGFsQWxpZ25tZW50IjowLCJWZXJ0aWNhbEFsaWdubWVudCI6MCwiU21hcnRGb3JlZ3JvdW5kIjpudWxsLCJCYWNrZ3JvdW5kRmlsbFR5cGUiOjAsIk1hcmdpbiI6eyIkcmVmIjoiODkifSwiUGFkZGluZyI6eyIkcmVmIjoiOTAifSwiQmFja2dyb3VuZCI6eyIkcmVmIjoiOTEifSwiSXNWaXNpYmxlIjp0cnVlLCJXaWR0aCI6MC4wLCJIZWlnaHQiOjAuMCwiQm9yZGVyU3R5bGUiOnsiJGlkIjoiNDQwIiwiTGluZUNvbG9yIjpudWxsLCJMaW5lV2VpZ2h0IjowLjAsIkxpbmVUeXBlIjowLCJQYXJlbnRTdHlsZSI6bnVsbH0sIlBhcmVudFN0eWxlIjp7IiRyZWYiOiI4NSJ9fSwiRHVyYXRpb25TdHlsZSI6eyIkaWQiOiI0NDEiLCJGb250U2V0dGluZ3MiOnsiJGlkIjoiNDQyIiwiRm9udFNpemUiOjExLCJGb250TmFtZSI6IkNhbGlicmkiLCJJc0JvbGQiOmZhbHNlLCJJc0l0YWxpYyI6ZmFsc2UsIklzVW5kZXJsaW5lZCI6ZmFsc2UsIlBhcmVudFN0eWxlIjp7IiRyZWYiOiI5MyJ9fSwiQXV0b1NpemUiOjAsIkZvcmVncm91bmQiOnsiJGlkIjoiNDQzIiwiQ29sb3IiOnsiJGlkIjoiNDQ0IiwiQSI6MjU1LCJSIjoyMzIsIkciOjc2LCJCIjozNH19LCJNYXhXaWR0aCI6MjAwLjAsIk1heEhlaWdodCI6IkluZmluaXR5IiwiU21hcnRGb3JlZ3JvdW5kSXNBY3RpdmUiOmZhbHNlLCJIb3Jpem9udGFsQWxpZ25tZW50IjowLCJWZXJ0aWNhbEFsaWdubWVudCI6MCwiU21hcnRGb3JlZ3JvdW5kIjpudWxsLCJCYWNrZ3JvdW5kRmlsbFR5cGUiOjAsIk1hcmdpbiI6eyIkcmVmIjoiOTYifSwiUGFkZGluZyI6eyIkcmVmIjoiOTcifSwiQmFja2dyb3VuZCI6eyIkcmVmIjoiOTgifSwiSXNWaXNpYmxlIjp0cnVlLCJXaWR0aCI6MC4wLCJIZWlnaHQiOjAuMCwiQm9yZGVyU3R5bGUiOnsiJGlkIjoiNDQ1IiwiTGluZUNvbG9yIjpudWxsLCJMaW5lV2VpZ2h0IjowLjAsIkxpbmVUeXBlIjowLCJQYXJlbnRTdHlsZSI6bnVsbH0sIlBhcmVudFN0eWxlIjp7IiRyZWYiOiI5MiJ9fSwiSG9yaXpvbnRhbENvbm5lY3RvclN0eWxlIjp7IiRpZCI6IjQ0NiIsIkxpbmVDb2xvciI6eyIkcmVmIjoiMTAwIn0sIkxpbmVXZWlnaHQiOjAuMCwiTGluZVR5cGUiOjAsIlBhcmVudFN0eWxlIjp7IiRyZWYiOiI5OSJ9fSwiVmVydGljYWxDb25uZWN0b3JTdHlsZSI6eyIkaWQiOiI0NDciLCJMaW5lQ29sb3IiOnsiJHJlZiI6IjEwMyJ9LCJMaW5lV2VpZ2h0IjoxLjAsIkxpbmVUeXBlIjowLCJQYXJlbnRTdHlsZSI6eyIkcmVmIjoiMTAyIn19LCJNYXJnaW4iOm51bGwsIlN0YXJ0RGF0ZVBvc2l0aW9uIjoyLCJFbmREYXRlUG9zaXRpb24iOjIsIkRhdGVJc1Zpc2libGUiOnRydWUsIlRpdGxlUG9zaXRpb24iOjAsIkR1cmF0aW9uUG9zaXRpb24iOjEsIlBlcmNlbnRhZ2VDb21wbGV0ZWRQb3NpdGlvbiI6NiwiU3BhY2luZyI6MiwiSXNCZWxvd1RpbWViYW5kIjpmYWxzZSwiUGVyY2VudGFnZUNvbXBsZXRlU2hhcGVPcGFjaXR5IjozNSwiU2hhcGVTdHlsZSI6eyIkaWQiOiI0NDgiLCJNYXJnaW4iOnsiJHJlZiI6IjEwNiJ9LCJQYWRkaW5nIjp7IiRpZCI6IjQ0OSIsIlRvcCI6MCwiTGVmdCI6MSwiUmlnaHQiOjAsIkJvdHRvbSI6MX0sIkJhY2tncm91bmQiOnsiJGlkIjoiNDUwIiwiQ29sb3IiOnsiJGlkIjoiNDUxIiwiQSI6MjU1LCJSIjo4MCwiRyI6ODAsIkIiOjcwfX0sIklzVmlzaWJsZSI6dHJ1ZSwiV2lkdGgiOjAuMCwiSGVpZ2h0IjoxNi4wLCJCb3JkZXJTdHlsZSI6eyIkaWQiOiI0NTIiLCJMaW5lQ29sb3IiOnsiJGlkIjoiNDUzIiwiJHR5cGUiOiJOTFJFLkNvbW1vbi5Eb20uU29saWRDb2xvckJydXNoLCBOTFJFLkNvbW1vbiIsIkNvbG9yIjp7IiRpZCI6IjQ1NCIsIkEiOjI1NSwiUiI6MjU1LCJHIjowLCJCIjowfX0sIkxpbmVXZWlnaHQiOjAuMCwiTGluZVR5cGUiOjAsIlBhcmVudFN0eWxlIjpudWxsfSwiUGFyZW50U3R5bGUiOnsiJHJlZiI6IjEwNSJ9fSwiVGl0bGVTdHlsZSI6eyIkaWQiOiI0NTUiLCJGb250U2V0dGluZ3MiOnsiJGlkIjoiNDU2IiwiRm9udFNpemUiOjE0LCJGb250TmFtZSI6IkNhbGlicmkiLCJJc0JvbGQiOnRydWUsIklzSXRhbGljIjpmYWxzZSwiSXNVbmRlcmxpbmVkIjpmYWxzZSwiUGFyZW50U3R5bGUiOnsiJHJlZiI6IjExNCJ9fSwiQXV0b1NpemUiOjAsIkZvcmVncm91bmQiOnsiJGlkIjoiNDU3IiwiQ29sb3IiOnsiJGlkIjoiNDU4IiwiQSI6MjU1LCJSIjo4MCwiRyI6ODAsIkIiOjcwfX0sIk1heFdpZHRoIjo0Ny44NzUwMzgxNDY5NzI2NTYsIk1heEhlaWdodCI6IkluZmluaXR5IiwiU21hcnRGb3JlZ3JvdW5kSXNBY3RpdmUiOmZhbHNlLCJIb3Jpem9udGFsQWxpZ25tZW50IjowLCJWZXJ0aWNhbEFsaWdubWVudCI6MCwiU21hcnRGb3JlZ3JvdW5kIjpudWxsLCJCYWNrZ3JvdW5kRmlsbFR5cGUiOjAsIk1hcmdpbiI6eyIkcmVmIjoiMTE3In0sIlBhZGRpbmciOnsiJHJlZiI6IjExOCJ9LCJCYWNrZ3JvdW5kIjp7IiRyZWYiOiIxMTkifSwiSXNWaXNpYmxlIjp0cnVlLCJXaWR0aCI6MC4wLCJIZWlnaHQiOjAuMCwiQm9yZGVyU3R5bGUiOnsiJGlkIjoiNDU5IiwiTGluZUNvbG9yIjpudWxsLCJMaW5lV2VpZ2h0IjowLjAsIkxpbmVUeXBlIjowLCJQYXJlbnRTdHlsZSI6bnVsbH0sIlBhcmVudFN0eWxlIjp7IiRyZWYiOiIxMTMifX0sIkRhdGVTdHlsZSI6eyIkaWQiOiI0NjAiLCJGb250U2V0dGluZ3MiOnsiJGlkIjoiNDYxIiwiRm9udFNpemUiOjExLCJGb250TmFtZSI6IkNhbGlicmkiLCJJc0JvbGQiOmZhbHNlLCJJc0l0YWxpYyI6ZmFsc2UsIklzVW5kZXJsaW5lZCI6ZmFsc2UsIlBhcmVudFN0eWxlIjp7IiRyZWYiOiIxMjEifX0sIkF1dG9TaXplIjowLCJGb3JlZ3JvdW5kIjp7IiRyZWYiOiIxMjIifSwiTWF4V2lkdGgiOjIwMC4wLCJNYXhIZWlnaHQiOiJJbmZpbml0eSIsIlNtYXJ0Rm9yZWdyb3VuZElzQWN0aXZlIjpmYWxzZSwiSG9yaXpvbnRhbEFsaWdubWVudCI6MCwiVmVydGljYWxBbGlnbm1lbnQiOjAsIlNtYXJ0Rm9yZWdyb3VuZCI6bnVsbCwiQmFja2dyb3VuZEZpbGxUeXBlIjowLCJNYXJnaW4iOnsiJHJlZiI6IjEyNCJ9LCJQYWRkaW5nIjp7IiRyZWYiOiIxMjUifSwiQmFja2dyb3VuZCI6eyIkcmVmIjoiMTI2In0sIklzVmlzaWJsZSI6dHJ1ZSwiV2lkdGgiOjAuMCwiSGVpZ2h0IjowLjAsIkJvcmRlclN0eWxlIjp7IiRpZCI6IjQ2MiIsIkxpbmVDb2xvciI6bnVsbCwiTGluZVdlaWdodCI6MC4wLCJMaW5lVHlwZSI6MCwiUGFyZW50U3R5bGUiOm51bGx9LCJQYXJlbnRTdHlsZSI6eyIkcmVmIjoiMTIwIn19LCJEYXRlRm9ybWF0Ijp7IiRyZWYiOiIxMjcifSwiV2Vla051bWJlcmluZyI6eyIkaWQiOiI0NjMiLCJGb3JtYXQiOjAsIklzVmlzaWJsZSI6ZmFsc2UsIkxhc3RLbm93blZpc2liaWxpdHlTdGF0ZSI6ZmFsc2V9LCJJc1Zpc2libGUiOnRydWUsIlBhcmVudFN0eWxlIjp7IiRyZWYiOiI4NCJ9fSwiSW5kZXgiOjEzLCJTbWFydER1cmF0aW9uQWN0aXZhdGVkIjpmYWxzZSwiRGF0ZUZvcm1hdCI6eyIkcmVmIjoiMTI3In0sIldlZWtOdW1iZXJpbmciOnsiJGlkIjoiNDY0IiwiRm9ybWF0IjowLCJJc1Zpc2libGUiOmZhbHNlLCJMYXN0S25vd25WaXNpYmlsaXR5U3RhdGUiOmZhbHNlfSwiSWQiOiJkODUwMmM3OC0yMjY1LTQzYmMtODY3Mi1lOTk0YWRhODhhMTEiLCJJbXBvcnRJZCI6bnVsbCwiVGl0bGUiOiJQaGFzZSAyIiwiTm90ZSI6bnVsbCwiSHlwZXJsaW5rIjp7IiRpZCI6IjQ2NSIsIkFkZHJlc3MiOm51bGwsIlN1YkFkZHJlc3MiOm51bGx9LCJJc0NoYW5nZWQiOmZhbHNlLCJJc05ldyI6dHJ1ZX0seyIkaWQiOiI0NjYiLCJHcm91cE5hbWUiOm51bGwsIlN0YXJ0RGF0ZSI6IjIwMjEtMDEtMDFUMDA6MDA6MDBaIiwiRW5kRGF0ZSI6IjIwMjEtMDItMjhUMjM6NTk6MDBaIiwiUGVyY2VudGFnZUNvbXBsZXRlIjpudWxsLCJTdHlsZSI6eyIkaWQiOiI0NjciLCJTaGFwZSI6MSwiU2hhcGVUaGlja25lc3MiOjEsIkR1cmF0aW9uRm9ybWF0Ijo1LCJJbmNsdWRlTm9uV29ya2luZ0RheXNJbkR1cmF0aW9uIjpmYWxzZSwiUGVyY2VudGFnZUNvbXBsZXRlU3R5bGUiOnsiJGlkIjoiNDY4IiwiRm9udFNldHRpbmdzIjp7IiRpZCI6IjQ2OSIsIkZvbnRTaXplIjoxMCwiRm9udE5hbWUiOiJDYWxpYnJpIiwiSXNCb2xkIjpmYWxzZSwiSXNJdGFsaWMiOmZhbHNlLCJJc1VuZGVybGluZWQiOmZhbHNlLCJQYXJlbnRTdHlsZSI6eyIkcmVmIjoiODYifX0sIkF1dG9TaXplIjowLCJGb3JlZ3JvdW5kIjp7IiRyZWYiOiI4NyJ9LCJNYXhXaWR0aCI6MjAwLjAsIk1heEhlaWdodCI6IkluZmluaXR5IiwiU21hcnRGb3JlZ3JvdW5kSXNBY3RpdmUiOmZhbHNlLCJIb3Jpem9udGFsQWxpZ25tZW50IjowLCJWZXJ0aWNhbEFsaWdubWVudCI6MCwiU21hcnRGb3JlZ3JvdW5kIjpudWxsLCJCYWNrZ3JvdW5kRmlsbFR5cGUiOjAsIk1hcmdpbiI6eyIkcmVmIjoiODkifSwiUGFkZGluZyI6eyIkcmVmIjoiOTAifSwiQmFja2dyb3VuZCI6eyIkcmVmIjoiOTEifSwiSXNWaXNpYmxlIjp0cnVlLCJXaWR0aCI6MC4wLCJIZWlnaHQiOjAuMCwiQm9yZGVyU3R5bGUiOnsiJGlkIjoiNDcwIiwiTGluZUNvbG9yIjpudWxsLCJMaW5lV2VpZ2h0IjowLjAsIkxpbmVUeXBlIjowLCJQYXJlbnRTdHlsZSI6bnVsbH0sIlBhcmVudFN0eWxlIjp7IiRyZWYiOiI4NSJ9fSwiRHVyYXRpb25TdHlsZSI6eyIkaWQiOiI0NzEiLCJGb250U2V0dGluZ3MiOnsiJGlkIjoiNDcyIiwiRm9udFNpemUiOjExLCJGb250TmFtZSI6IkNhbGlicmkiLCJJc0JvbGQiOmZhbHNlLCJJc0l0YWxpYyI6ZmFsc2UsIklzVW5kZXJsaW5lZCI6ZmFsc2UsIlBhcmVudFN0eWxlIjp7IiRyZWYiOiI5MyJ9fSwiQXV0b1NpemUiOjAsIkZvcmVncm91bmQiOnsiJGlkIjoiNDczIiwiQ29sb3IiOnsiJGlkIjoiNDc0IiwiQSI6MjU1LCJSIjoyMzIsIkciOjc2LCJCIjozNH19LCJNYXhXaWR0aCI6MjAwLjAsIk1heEhlaWdodCI6IkluZmluaXR5IiwiU21hcnRGb3JlZ3JvdW5kSXNBY3RpdmUiOmZhbHNlLCJIb3Jpem9udGFsQWxpZ25tZW50IjowLCJWZXJ0aWNhbEFsaWdubWVudCI6MCwiU21hcnRGb3JlZ3JvdW5kIjpudWxsLCJCYWNrZ3JvdW5kRmlsbFR5cGUiOjAsIk1hcmdpbiI6eyIkcmVmIjoiOTYifSwiUGFkZGluZyI6eyIkcmVmIjoiOTcifSwiQmFja2dyb3VuZCI6eyIkcmVmIjoiOTgifSwiSXNWaXNpYmxlIjp0cnVlLCJXaWR0aCI6MC4wLCJIZWlnaHQiOjAuMCwiQm9yZGVyU3R5bGUiOnsiJGlkIjoiNDc1IiwiTGluZUNvbG9yIjpudWxsLCJMaW5lV2VpZ2h0IjowLjAsIkxpbmVUeXBlIjowLCJQYXJlbnRTdHlsZSI6bnVsbH0sIlBhcmVudFN0eWxlIjp7IiRyZWYiOiI5MiJ9fSwiSG9yaXpvbnRhbENvbm5lY3RvclN0eWxlIjp7IiRpZCI6IjQ3NiIsIkxpbmVDb2xvciI6eyIkcmVmIjoiMTAwIn0sIkxpbmVXZWlnaHQiOjAuMCwiTGluZVR5cGUiOjAsIlBhcmVudFN0eWxlIjp7IiRyZWYiOiI5OSJ9fSwiVmVydGljYWxDb25uZWN0b3JTdHlsZSI6eyIkaWQiOiI0NzciLCJMaW5lQ29sb3IiOnsiJHJlZiI6IjEwMyJ9LCJMaW5lV2VpZ2h0IjoxLjAsIkxpbmVUeXBlIjowLCJQYXJlbnRTdHlsZSI6eyIkcmVmIjoiMTAyIn19LCJNYXJnaW4iOm51bGwsIlN0YXJ0RGF0ZVBvc2l0aW9uIjoyLCJFbmREYXRlUG9zaXRpb24iOjIsIkRhdGVJc1Zpc2libGUiOnRydWUsIlRpdGxlUG9zaXRpb24iOjAsIkR1cmF0aW9uUG9zaXRpb24iOjEsIlBlcmNlbnRhZ2VDb21wbGV0ZWRQb3NpdGlvbiI6NiwiU3BhY2luZyI6MiwiSXNCZWxvd1RpbWViYW5kIjpmYWxzZSwiUGVyY2VudGFnZUNvbXBsZXRlU2hhcGVPcGFjaXR5IjozNSwiU2hhcGVTdHlsZSI6eyIkaWQiOiI0NzgiLCJNYXJnaW4iOnsiJHJlZiI6IjEwNiJ9LCJQYWRkaW5nIjp7IiRpZCI6IjQ3OSIsIlRvcCI6MCwiTGVmdCI6MSwiUmlnaHQiOjAsIkJvdHRvbSI6MX0sIkJhY2tncm91bmQiOnsiJGlkIjoiNDgwIiwiQ29sb3IiOnsiJGlkIjoiNDgxIiwiQSI6MjU1LCJSIjo4MCwiRyI6ODAsIkIiOjcwfX0sIklzVmlzaWJsZSI6dHJ1ZSwiV2lkdGgiOjAuMCwiSGVpZ2h0IjoxNi4wLCJCb3JkZXJTdHlsZSI6eyIkaWQiOiI0ODIiLCJMaW5lQ29sb3IiOnsiJGlkIjoiNDgzIiwiJHR5cGUiOiJOTFJFLkNvbW1vbi5Eb20uU29saWRDb2xvckJydXNoLCBOTFJFLkNvbW1vbiIsIkNvbG9yIjp7IiRpZCI6IjQ4NCIsIkEiOjI1NSwiUiI6MjU1LCJHIjowLCJCIjowfX0sIkxpbmVXZWlnaHQiOjAuMCwiTGluZVR5cGUiOjAsIlBhcmVudFN0eWxlIjpudWxsfSwiUGFyZW50U3R5bGUiOnsiJHJlZiI6IjEwNSJ9fSwiVGl0bGVTdHlsZSI6eyIkaWQiOiI0ODUiLCJGb250U2V0dGluZ3MiOnsiJGlkIjoiNDg2IiwiRm9udFNpemUiOjE0LCJGb250TmFtZSI6IkNhbGlicmkiLCJJc0JvbGQiOnRydWUsIklzSXRhbGljIjpmYWxzZSwiSXNVbmRlcmxpbmVkIjpmYWxzZSwiUGFyZW50U3R5bGUiOnsiJHJlZiI6IjExNCJ9fSwiQXV0b1NpemUiOjAsIkZvcmVncm91bmQiOnsiJGlkIjoiNDg3IiwiQ29sb3IiOnsiJGlkIjoiNDg4IiwiQSI6MjU1LCJSIjo4MCwiRyI6ODAsIkIiOjcwfX0sIk1heFdpZHRoIjo0Ny44NzUwMzgxNDY5NzI2NTYsIk1heEhlaWdodCI6IkluZmluaXR5IiwiU21hcnRGb3JlZ3JvdW5kSXNBY3RpdmUiOmZhbHNlLCJIb3Jpem9udGFsQWxpZ25tZW50IjowLCJWZXJ0aWNhbEFsaWdubWVudCI6MCwiU21hcnRGb3JlZ3JvdW5kIjpudWxsLCJCYWNrZ3JvdW5kRmlsbFR5cGUiOjAsIk1hcmdpbiI6eyIkcmVmIjoiMTE3In0sIlBhZGRpbmciOnsiJHJlZiI6IjExOCJ9LCJCYWNrZ3JvdW5kIjp7IiRyZWYiOiIxMTkifSwiSXNWaXNpYmxlIjp0cnVlLCJXaWR0aCI6MC4wLCJIZWlnaHQiOjAuMCwiQm9yZGVyU3R5bGUiOnsiJGlkIjoiNDg5IiwiTGluZUNvbG9yIjpudWxsLCJMaW5lV2VpZ2h0IjowLjAsIkxpbmVUeXBlIjowLCJQYXJlbnRTdHlsZSI6bnVsbH0sIlBhcmVudFN0eWxlIjp7IiRyZWYiOiIxMTMifX0sIkRhdGVTdHlsZSI6eyIkaWQiOiI0OTAiLCJGb250U2V0dGluZ3MiOnsiJGlkIjoiNDkxIiwiRm9udFNpemUiOjExLCJGb250TmFtZSI6IkNhbGlicmkiLCJJc0JvbGQiOmZhbHNlLCJJc0l0YWxpYyI6ZmFsc2UsIklzVW5kZXJsaW5lZCI6ZmFsc2UsIlBhcmVudFN0eWxlIjp7IiRyZWYiOiIxMjEifX0sIkF1dG9TaXplIjowLCJGb3JlZ3JvdW5kIjp7IiRyZWYiOiIxMjIifSwiTWF4V2lkdGgiOjIwMC4wLCJNYXhIZWlnaHQiOiJJbmZpbml0eSIsIlNtYXJ0Rm9yZWdyb3VuZElzQWN0aXZlIjpmYWxzZSwiSG9yaXpvbnRhbEFsaWdubWVudCI6MCwiVmVydGljYWxBbGlnbm1lbnQiOjAsIlNtYXJ0Rm9yZWdyb3VuZCI6bnVsbCwiQmFja2dyb3VuZEZpbGxUeXBlIjowLCJNYXJnaW4iOnsiJHJlZiI6IjEyNCJ9LCJQYWRkaW5nIjp7IiRyZWYiOiIxMjUifSwiQmFja2dyb3VuZCI6eyIkcmVmIjoiMTI2In0sIklzVmlzaWJsZSI6dHJ1ZSwiV2lkdGgiOjAuMCwiSGVpZ2h0IjowLjAsIkJvcmRlclN0eWxlIjp7IiRpZCI6IjQ5MiIsIkxpbmVDb2xvciI6bnVsbCwiTGluZVdlaWdodCI6MC4wLCJMaW5lVHlwZSI6MCwiUGFyZW50U3R5bGUiOm51bGx9LCJQYXJlbnRTdHlsZSI6eyIkcmVmIjoiMTIwIn19LCJEYXRlRm9ybWF0Ijp7IiRyZWYiOiIxMjcifSwiV2Vla051bWJlcmluZyI6eyIkaWQiOiI0OTMiLCJGb3JtYXQiOjAsIklzVmlzaWJsZSI6ZmFsc2UsIkxhc3RLbm93blZpc2liaWxpdHlTdGF0ZSI6ZmFsc2V9LCJJc1Zpc2libGUiOnRydWUsIlBhcmVudFN0eWxlIjp7IiRyZWYiOiI4NCJ9fSwiSW5kZXgiOjE0LCJTbWFydER1cmF0aW9uQWN0aXZhdGVkIjpmYWxzZSwiRGF0ZUZvcm1hdCI6eyIkcmVmIjoiMTI3In0sIldlZWtOdW1iZXJpbmciOnsiJGlkIjoiNDk0IiwiRm9ybWF0IjowLCJJc1Zpc2libGUiOmZhbHNlLCJMYXN0S25vd25WaXNpYmlsaXR5U3RhdGUiOmZhbHNlfSwiSWQiOiIwMDBhOTJkZC05YjEyLTQ4NzMtYTBkYS0xMTc4Mzc1ZDcyYTgiLCJJbXBvcnRJZCI6bnVsbCwiVGl0bGUiOiJQaGFzZSAxIiwiTm90ZSI6bnVsbCwiSHlwZXJsaW5rIjp7IiRpZCI6IjQ5NSIsIkFkZHJlc3MiOm51bGwsIlN1YkFkZHJlc3MiOm51bGx9LCJJc0NoYW5nZWQiOmZhbHNlLCJJc05ldyI6dHJ1ZX1dLCJTd2ltbGFuZXMiOltdLCJNc1Byb2plY3RJdGVtc1RyZWUiOnsiJGlkIjoiNDk2IiwiUm9vdCI6eyJJbXBvcnRJZCI6bnVsbCwiSXNJbXBvcnRlZCI6ZmFsc2UsIkNoaWxkcmVuIjpbXX19LCJNZXRhZGF0YSI6eyIkaWQiOiI0OTciLCJSZWNlbnRDb2xvcnNDb2xsZWN0aW9uIjoiW10ifSwiU2V0dGluZ3MiOnsiJGlkIjoiNDk4IiwiSW1wYU9wdGlvbnMiOm51bGwsIlVzZUNvbXByZXNzaW9uIjpmYWxzZSwiQ29tcHJlc2lvblBlcmNlbnRhZ2UiOjUwLjAsIkluYWN0aXZlSW50ZXJ2YWxXaWR0aFRocmVzaG9sZCI6MzAuMCwiSW5hY3RpdmVJbnRlcnZhbFdpZHRoIjoxLjAsIlNwbGl0VGFza3MiOmZhbHNlLCJVc2VDbHVzdGVyIjpmYWxzZSwiRXBzaWxvbiI6MC4wLCJNaW5Qb2ludHNUb0Zvcm1BQ2x1c3RlciI6MiwiR2VuZXJhdGVJbnZpc2libGVTaGFwZXMiOnRydWUsIlNtYXJ0VGltZWxpbmVUYXNrUGVyY2VudGFnZUZpdCI6ZmFsc2V9LCJJc05ldyI6ZmFsc2UsIkltcG9ydFR5cGUiOjAsIkZpbGVQYXRoIjpudWxsLCJUaW1lQ29uZmlndXJhdGlvbiI6eyIkaWQiOiI0OTkiLCJVc2VUaW1lIjpmYWxzZSwiV29ya0RheVN0YXJ0IjoiMDA6MDA6MDAiLCJXb3JrRGF5RW5kIjoiMjM6NTk6MDAifSwiTGFzdFVzZWRUZW1wbGF0ZUlkIjoiOTVmYmYwZjctY2E2Yy00YmI5LWFlNzgtMWFhZjJjYTk2MGViIiwiRmlyc3RXZWVrT2ZZZWFyIjowfQ=="/>
  <p:tag name="__MASTER" val="__part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IMEBANDCULTUREINFO" val="en-US"/>
  <p:tag name="OTLTIMEBANDSCALEFORMAT" val="w"/>
  <p:tag name="OTLTIMEBANDSCALETYPE" val="Weeks"/>
  <p:tag name="OTLTIMEBANDQUICKPOSITION" val="Custom"/>
  <p:tag name="OTLTIMEBANDSHAPETYPE" val="RectangleTimebandPhases"/>
  <p:tag name="OTLTIMEBANDTHREEDEFFECTS" val="None"/>
  <p:tag name="OTLTIMEBANDAUTODATERANGE" val="True"/>
  <p:tag name="OTLTIMEBANDSTARTDATE" val="2017-01-01T00:00:00.0000000Z"/>
  <p:tag name="OTLTIMEBANDWORKINGDAYS" val="Standard"/>
  <p:tag name="OTLTIMEBANDELAPSEDTIMEEXTENSION" val="Tru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SHAPEPADDINGTOP" val="3"/>
  <p:tag name="OTLTIMEBANDFYSTARTMONTH" val="January"/>
  <p:tag name="OTLTIMEBANDSHOWFYLABEL" val="True"/>
  <p:tag name="OTLTIMEBANDUSESTARTINGOFTHEYEARFORFYNUMBERING" val="True"/>
  <p:tag name="OTLTIMEBANDENDDATE" val="2021-12-29T23:59:00.0000000"/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DURATIONFORMAT" val="wk"/>
  <p:tag name="OTLSPACING" val="2"/>
  <p:tag name="OTLSHAPETHICKNESSTYPE" val="Regular"/>
  <p:tag name="OTLWEEKNUMBERINGFORMAT" val="WNFormat1"/>
  <p:tag name="OTLWEEKNUMBERINGISVISIBLE" val="False"/>
  <p:tag name="OTLSTARTDATE" val="2021-03-01T00:00:00.0000000Z"/>
  <p:tag name="OTLENDDATE" val="2021-05-15T23:59:00.0000000Z"/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DURATIONFORMAT" val="wk"/>
  <p:tag name="OTLSPACING" val="2"/>
  <p:tag name="OTLSHAPETHICKNESSTYPE" val="Regular"/>
  <p:tag name="OTLWEEKNUMBERINGFORMAT" val="WNFormat1"/>
  <p:tag name="OTLWEEKNUMBERINGISVISIBLE" val="False"/>
  <p:tag name="OTLSTARTDATE" val="2021-01-01T00:00:00.0000000Z"/>
  <p:tag name="OTLENDDATE" val="2021-02-28T23:59:00.0000000Z"/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ELAPSEDSTYLE" val="Thick"/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DURATIONFORMAT" val="wk"/>
  <p:tag name="OTLSPACING" val="2"/>
  <p:tag name="OTLSHAPETHICKNESSTYPE" val="Regular"/>
  <p:tag name="OTLWEEKNUMBERINGFORMAT" val="WNFormat1"/>
  <p:tag name="OTLWEEKNUMBERINGISVISIBLE" val="False"/>
  <p:tag name="OTLSTARTDATE" val="2021-03-01T00:00:00.0000000Z"/>
  <p:tag name="OTLENDDATE" val="2021-05-15T23:59:00.0000000Z"/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ODAYPOSITION" val="Above"/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DURATIONFORMAT" val="wk"/>
  <p:tag name="OTLSPACING" val="2"/>
  <p:tag name="OTLSHAPETHICKNESSTYPE" val="Regular"/>
  <p:tag name="OTLWEEKNUMBERINGFORMAT" val="WNFormat1"/>
  <p:tag name="OTLWEEKNUMBERINGISVISIBLE" val="False"/>
  <p:tag name="OTLSTARTDATE" val="2021-03-01T00:00:00.0000000Z"/>
  <p:tag name="OTLENDDATE" val="2021-05-15T23:59:00.0000000Z"/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FFFFFF"/>
      </a:hlink>
      <a:folHlink>
        <a:srgbClr val="666699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Corbel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2014-05-08T22:00:53Z</dcterms:created>
  <dcterms:modified xsi:type="dcterms:W3CDTF">2021-10-07T11:00:03Z</dcterms:modified>
</cp:coreProperties>
</file>