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sldIdLst>
    <p:sldId id="272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96E6"/>
    <a:srgbClr val="F3672A"/>
    <a:srgbClr val="9691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97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32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947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203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68501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04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3844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570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543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4628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5763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619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7038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3FB6A-30B4-4608-88AD-F5A3A3EF5FB9}" type="datetimeFigureOut">
              <a:rPr lang="de-DE" smtClean="0"/>
              <a:t>31.05.2023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77918F-FFAA-44BB-9BC7-97FFE6EFADA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055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/>
          <a:srcRect l="5018" t="9218" r="24058" b="8138"/>
          <a:stretch/>
        </p:blipFill>
        <p:spPr>
          <a:xfrm>
            <a:off x="659267" y="2208180"/>
            <a:ext cx="3420994" cy="235065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5600" t="5525" r="24937" b="8760"/>
          <a:stretch/>
        </p:blipFill>
        <p:spPr>
          <a:xfrm>
            <a:off x="7711433" y="2207815"/>
            <a:ext cx="3223783" cy="2347702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907881" y="2397299"/>
            <a:ext cx="31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53676" y="4745002"/>
            <a:ext cx="10949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Supplemental Figure 1: Changes in the distribution of infection types over time. Panel A: all ages, Panel B: patients aged &lt;18 years, Panel C: patients </a:t>
            </a:r>
            <a:r>
              <a:rPr lang="en-US" sz="1200" i="1" dirty="0" smtClean="0"/>
              <a:t>aged </a:t>
            </a:r>
            <a:r>
              <a:rPr lang="en-US" sz="1200" i="1" dirty="0"/>
              <a:t>≥18 years</a:t>
            </a:r>
          </a:p>
        </p:txBody>
      </p:sp>
      <p:sp>
        <p:nvSpPr>
          <p:cNvPr id="9" name="Textfeld 8"/>
          <p:cNvSpPr txBox="1"/>
          <p:nvPr/>
        </p:nvSpPr>
        <p:spPr>
          <a:xfrm rot="16200000">
            <a:off x="-522197" y="3159352"/>
            <a:ext cx="2151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/>
              <a:t>Numbers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/>
          <a:srcRect l="5740" t="9291" r="24062" b="8682"/>
          <a:stretch/>
        </p:blipFill>
        <p:spPr>
          <a:xfrm>
            <a:off x="4185350" y="2208180"/>
            <a:ext cx="3420994" cy="235724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925692" y="2420121"/>
            <a:ext cx="311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C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644D438-D20D-D6F1-24BE-60072EBE1F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7358" t="9291" r="8056" b="69778"/>
          <a:stretch/>
        </p:blipFill>
        <p:spPr>
          <a:xfrm>
            <a:off x="10935216" y="2280940"/>
            <a:ext cx="710856" cy="601495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495071" y="2397300"/>
            <a:ext cx="262625" cy="368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08112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Breitbild</PresentationFormat>
  <Paragraphs>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>Klinikum der Universitaet Muenchen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rjoerres</dc:creator>
  <cp:lastModifiedBy>rjoerres</cp:lastModifiedBy>
  <cp:revision>45</cp:revision>
  <dcterms:created xsi:type="dcterms:W3CDTF">2023-05-18T12:06:16Z</dcterms:created>
  <dcterms:modified xsi:type="dcterms:W3CDTF">2023-05-31T11:33:13Z</dcterms:modified>
</cp:coreProperties>
</file>