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2" r:id="rId2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55" autoAdjust="0"/>
    <p:restoredTop sz="94660"/>
  </p:normalViewPr>
  <p:slideViewPr>
    <p:cSldViewPr snapToGrid="0">
      <p:cViewPr varScale="1">
        <p:scale>
          <a:sx n="72" d="100"/>
          <a:sy n="72" d="100"/>
        </p:scale>
        <p:origin x="-450" y="-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 smtClean="0"/>
              <a:t>マスター サブタイトルの書式設定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976A7-FD97-4234-90CD-D80599584F66}" type="datetimeFigureOut">
              <a:rPr kumimoji="1" lang="ja-JP" altLang="en-US" smtClean="0"/>
              <a:pPr/>
              <a:t>2016/3/23</a:t>
            </a:fld>
            <a:endParaRPr kumimoji="1" lang="ja-JP" altLang="en-US" dirty="0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615825-ED38-4062-BDB0-8CBA98CBE5BC}" type="slidenum">
              <a:rPr kumimoji="1" lang="ja-JP" altLang="en-US" smtClean="0"/>
              <a:pPr/>
              <a:t>&lt;#&gt;</a:t>
            </a:fld>
            <a:endParaRPr kumimoji="1" lang="ja-JP" altLang="en-US" dirty="0"/>
          </a:p>
        </p:txBody>
      </p:sp>
    </p:spTree>
    <p:extLst>
      <p:ext uri="{BB962C8B-B14F-4D97-AF65-F5344CB8AC3E}">
        <p14:creationId xmlns="" xmlns:p14="http://schemas.microsoft.com/office/powerpoint/2010/main" val="18776098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976A7-FD97-4234-90CD-D80599584F66}" type="datetimeFigureOut">
              <a:rPr kumimoji="1" lang="ja-JP" altLang="en-US" smtClean="0"/>
              <a:pPr/>
              <a:t>2016/3/23</a:t>
            </a:fld>
            <a:endParaRPr kumimoji="1" lang="ja-JP" altLang="en-US" dirty="0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615825-ED38-4062-BDB0-8CBA98CBE5BC}" type="slidenum">
              <a:rPr kumimoji="1" lang="ja-JP" altLang="en-US" smtClean="0"/>
              <a:pPr/>
              <a:t>&lt;#&gt;</a:t>
            </a:fld>
            <a:endParaRPr kumimoji="1" lang="ja-JP" altLang="en-US" dirty="0"/>
          </a:p>
        </p:txBody>
      </p:sp>
    </p:spTree>
    <p:extLst>
      <p:ext uri="{BB962C8B-B14F-4D97-AF65-F5344CB8AC3E}">
        <p14:creationId xmlns="" xmlns:p14="http://schemas.microsoft.com/office/powerpoint/2010/main" val="4041946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8724899" y="365125"/>
            <a:ext cx="2628900" cy="5811838"/>
          </a:xfrm>
        </p:spPr>
        <p:txBody>
          <a:bodyPr vert="eaVert"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838199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976A7-FD97-4234-90CD-D80599584F66}" type="datetimeFigureOut">
              <a:rPr kumimoji="1" lang="ja-JP" altLang="en-US" smtClean="0"/>
              <a:pPr/>
              <a:t>2016/3/23</a:t>
            </a:fld>
            <a:endParaRPr kumimoji="1" lang="ja-JP" altLang="en-US" dirty="0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615825-ED38-4062-BDB0-8CBA98CBE5BC}" type="slidenum">
              <a:rPr kumimoji="1" lang="ja-JP" altLang="en-US" smtClean="0"/>
              <a:pPr/>
              <a:t>&lt;#&gt;</a:t>
            </a:fld>
            <a:endParaRPr kumimoji="1" lang="ja-JP" altLang="en-US" dirty="0"/>
          </a:p>
        </p:txBody>
      </p:sp>
    </p:spTree>
    <p:extLst>
      <p:ext uri="{BB962C8B-B14F-4D97-AF65-F5344CB8AC3E}">
        <p14:creationId xmlns="" xmlns:p14="http://schemas.microsoft.com/office/powerpoint/2010/main" val="37565018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976A7-FD97-4234-90CD-D80599584F66}" type="datetimeFigureOut">
              <a:rPr kumimoji="1" lang="ja-JP" altLang="en-US" smtClean="0"/>
              <a:pPr/>
              <a:t>2016/3/23</a:t>
            </a:fld>
            <a:endParaRPr kumimoji="1" lang="ja-JP" altLang="en-US" dirty="0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615825-ED38-4062-BDB0-8CBA98CBE5BC}" type="slidenum">
              <a:rPr kumimoji="1" lang="ja-JP" altLang="en-US" smtClean="0"/>
              <a:pPr/>
              <a:t>&lt;#&gt;</a:t>
            </a:fld>
            <a:endParaRPr kumimoji="1" lang="ja-JP" altLang="en-US" dirty="0"/>
          </a:p>
        </p:txBody>
      </p:sp>
    </p:spTree>
    <p:extLst>
      <p:ext uri="{BB962C8B-B14F-4D97-AF65-F5344CB8AC3E}">
        <p14:creationId xmlns="" xmlns:p14="http://schemas.microsoft.com/office/powerpoint/2010/main" val="21287689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1852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1852" y="458946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976A7-FD97-4234-90CD-D80599584F66}" type="datetimeFigureOut">
              <a:rPr kumimoji="1" lang="ja-JP" altLang="en-US" smtClean="0"/>
              <a:pPr/>
              <a:t>2016/3/23</a:t>
            </a:fld>
            <a:endParaRPr kumimoji="1" lang="ja-JP" altLang="en-US" dirty="0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615825-ED38-4062-BDB0-8CBA98CBE5BC}" type="slidenum">
              <a:rPr kumimoji="1" lang="ja-JP" altLang="en-US" smtClean="0"/>
              <a:pPr/>
              <a:t>&lt;#&gt;</a:t>
            </a:fld>
            <a:endParaRPr kumimoji="1" lang="ja-JP" altLang="en-US" dirty="0"/>
          </a:p>
        </p:txBody>
      </p:sp>
    </p:spTree>
    <p:extLst>
      <p:ext uri="{BB962C8B-B14F-4D97-AF65-F5344CB8AC3E}">
        <p14:creationId xmlns="" xmlns:p14="http://schemas.microsoft.com/office/powerpoint/2010/main" val="2660879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838201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172201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976A7-FD97-4234-90CD-D80599584F66}" type="datetimeFigureOut">
              <a:rPr kumimoji="1" lang="ja-JP" altLang="en-US" smtClean="0"/>
              <a:pPr/>
              <a:t>2016/3/23</a:t>
            </a:fld>
            <a:endParaRPr kumimoji="1" lang="ja-JP" altLang="en-US" dirty="0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615825-ED38-4062-BDB0-8CBA98CBE5BC}" type="slidenum">
              <a:rPr kumimoji="1" lang="ja-JP" altLang="en-US" smtClean="0"/>
              <a:pPr/>
              <a:t>&lt;#&gt;</a:t>
            </a:fld>
            <a:endParaRPr kumimoji="1" lang="ja-JP" altLang="en-US" dirty="0"/>
          </a:p>
        </p:txBody>
      </p:sp>
    </p:spTree>
    <p:extLst>
      <p:ext uri="{BB962C8B-B14F-4D97-AF65-F5344CB8AC3E}">
        <p14:creationId xmlns="" xmlns:p14="http://schemas.microsoft.com/office/powerpoint/2010/main" val="2137196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9" y="365125"/>
            <a:ext cx="10515600" cy="1325563"/>
          </a:xfrm>
        </p:spPr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839789" y="2505076"/>
            <a:ext cx="5157787" cy="3684588"/>
          </a:xfrm>
        </p:spPr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172202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6172202" y="2505076"/>
            <a:ext cx="5183188" cy="3684588"/>
          </a:xfrm>
        </p:spPr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976A7-FD97-4234-90CD-D80599584F66}" type="datetimeFigureOut">
              <a:rPr kumimoji="1" lang="ja-JP" altLang="en-US" smtClean="0"/>
              <a:pPr/>
              <a:t>2016/3/23</a:t>
            </a:fld>
            <a:endParaRPr kumimoji="1" lang="ja-JP" altLang="en-US" dirty="0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615825-ED38-4062-BDB0-8CBA98CBE5BC}" type="slidenum">
              <a:rPr kumimoji="1" lang="ja-JP" altLang="en-US" smtClean="0"/>
              <a:pPr/>
              <a:t>&lt;#&gt;</a:t>
            </a:fld>
            <a:endParaRPr kumimoji="1" lang="ja-JP" altLang="en-US" dirty="0"/>
          </a:p>
        </p:txBody>
      </p:sp>
    </p:spTree>
    <p:extLst>
      <p:ext uri="{BB962C8B-B14F-4D97-AF65-F5344CB8AC3E}">
        <p14:creationId xmlns="" xmlns:p14="http://schemas.microsoft.com/office/powerpoint/2010/main" val="3986768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976A7-FD97-4234-90CD-D80599584F66}" type="datetimeFigureOut">
              <a:rPr kumimoji="1" lang="ja-JP" altLang="en-US" smtClean="0"/>
              <a:pPr/>
              <a:t>2016/3/23</a:t>
            </a:fld>
            <a:endParaRPr kumimoji="1" lang="ja-JP" altLang="en-US" dirty="0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615825-ED38-4062-BDB0-8CBA98CBE5BC}" type="slidenum">
              <a:rPr kumimoji="1" lang="ja-JP" altLang="en-US" smtClean="0"/>
              <a:pPr/>
              <a:t>&lt;#&gt;</a:t>
            </a:fld>
            <a:endParaRPr kumimoji="1" lang="ja-JP" altLang="en-US" dirty="0"/>
          </a:p>
        </p:txBody>
      </p:sp>
    </p:spTree>
    <p:extLst>
      <p:ext uri="{BB962C8B-B14F-4D97-AF65-F5344CB8AC3E}">
        <p14:creationId xmlns="" xmlns:p14="http://schemas.microsoft.com/office/powerpoint/2010/main" val="31173893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976A7-FD97-4234-90CD-D80599584F66}" type="datetimeFigureOut">
              <a:rPr kumimoji="1" lang="ja-JP" altLang="en-US" smtClean="0"/>
              <a:pPr/>
              <a:t>2016/3/23</a:t>
            </a:fld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615825-ED38-4062-BDB0-8CBA98CBE5BC}" type="slidenum">
              <a:rPr kumimoji="1" lang="ja-JP" altLang="en-US" smtClean="0"/>
              <a:pPr/>
              <a:t>&lt;#&gt;</a:t>
            </a:fld>
            <a:endParaRPr kumimoji="1" lang="ja-JP" altLang="en-US" dirty="0"/>
          </a:p>
        </p:txBody>
      </p:sp>
    </p:spTree>
    <p:extLst>
      <p:ext uri="{BB962C8B-B14F-4D97-AF65-F5344CB8AC3E}">
        <p14:creationId xmlns="" xmlns:p14="http://schemas.microsoft.com/office/powerpoint/2010/main" val="20721124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90" y="457200"/>
            <a:ext cx="3932236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1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839790" y="2057400"/>
            <a:ext cx="3932236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976A7-FD97-4234-90CD-D80599584F66}" type="datetimeFigureOut">
              <a:rPr kumimoji="1" lang="ja-JP" altLang="en-US" smtClean="0"/>
              <a:pPr/>
              <a:t>2016/3/23</a:t>
            </a:fld>
            <a:endParaRPr kumimoji="1" lang="ja-JP" altLang="en-US" dirty="0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615825-ED38-4062-BDB0-8CBA98CBE5BC}" type="slidenum">
              <a:rPr kumimoji="1" lang="ja-JP" altLang="en-US" smtClean="0"/>
              <a:pPr/>
              <a:t>&lt;#&gt;</a:t>
            </a:fld>
            <a:endParaRPr kumimoji="1" lang="ja-JP" altLang="en-US" dirty="0"/>
          </a:p>
        </p:txBody>
      </p:sp>
    </p:spTree>
    <p:extLst>
      <p:ext uri="{BB962C8B-B14F-4D97-AF65-F5344CB8AC3E}">
        <p14:creationId xmlns="" xmlns:p14="http://schemas.microsoft.com/office/powerpoint/2010/main" val="17966448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90" y="457200"/>
            <a:ext cx="3932236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1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839790" y="2057400"/>
            <a:ext cx="3932236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976A7-FD97-4234-90CD-D80599584F66}" type="datetimeFigureOut">
              <a:rPr kumimoji="1" lang="ja-JP" altLang="en-US" smtClean="0"/>
              <a:pPr/>
              <a:t>2016/3/23</a:t>
            </a:fld>
            <a:endParaRPr kumimoji="1" lang="ja-JP" altLang="en-US" dirty="0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615825-ED38-4062-BDB0-8CBA98CBE5BC}" type="slidenum">
              <a:rPr kumimoji="1" lang="ja-JP" altLang="en-US" smtClean="0"/>
              <a:pPr/>
              <a:t>&lt;#&gt;</a:t>
            </a:fld>
            <a:endParaRPr kumimoji="1" lang="ja-JP" altLang="en-US" dirty="0"/>
          </a:p>
        </p:txBody>
      </p:sp>
    </p:spTree>
    <p:extLst>
      <p:ext uri="{BB962C8B-B14F-4D97-AF65-F5344CB8AC3E}">
        <p14:creationId xmlns="" xmlns:p14="http://schemas.microsoft.com/office/powerpoint/2010/main" val="38705819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838202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8202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838201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B976A7-FD97-4234-90CD-D80599584F66}" type="datetimeFigureOut">
              <a:rPr kumimoji="1" lang="ja-JP" altLang="en-US" smtClean="0"/>
              <a:pPr/>
              <a:t>2016/3/23</a:t>
            </a:fld>
            <a:endParaRPr kumimoji="1" lang="ja-JP" altLang="en-US" dirty="0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4038602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 dirty="0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8610601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615825-ED38-4062-BDB0-8CBA98CBE5BC}" type="slidenum">
              <a:rPr kumimoji="1" lang="ja-JP" altLang="en-US" smtClean="0"/>
              <a:pPr/>
              <a:t>&lt;#&gt;</a:t>
            </a:fld>
            <a:endParaRPr kumimoji="1" lang="ja-JP" altLang="en-US" dirty="0"/>
          </a:p>
        </p:txBody>
      </p:sp>
    </p:spTree>
    <p:extLst>
      <p:ext uri="{BB962C8B-B14F-4D97-AF65-F5344CB8AC3E}">
        <p14:creationId xmlns="" xmlns:p14="http://schemas.microsoft.com/office/powerpoint/2010/main" val="12802977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テキスト ボックス 7"/>
          <p:cNvSpPr txBox="1"/>
          <p:nvPr/>
        </p:nvSpPr>
        <p:spPr>
          <a:xfrm>
            <a:off x="9077741" y="6506818"/>
            <a:ext cx="31010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 smtClean="0"/>
              <a:t>Additional File </a:t>
            </a:r>
            <a:r>
              <a:rPr lang="en-US" altLang="ja-JP" dirty="0" smtClean="0"/>
              <a:t>1</a:t>
            </a:r>
            <a:r>
              <a:rPr kumimoji="1" lang="en-US" altLang="ja-JP" dirty="0" smtClean="0"/>
              <a:t> (M. </a:t>
            </a:r>
            <a:r>
              <a:rPr lang="en-US" altLang="ja-JP" dirty="0" smtClean="0"/>
              <a:t>M</a:t>
            </a:r>
            <a:r>
              <a:rPr kumimoji="1" lang="en-US" altLang="ja-JP" dirty="0" smtClean="0"/>
              <a:t>uraki)</a:t>
            </a:r>
            <a:endParaRPr kumimoji="1" lang="ja-JP" altLang="en-US" dirty="0"/>
          </a:p>
        </p:txBody>
      </p:sp>
      <p:grpSp>
        <p:nvGrpSpPr>
          <p:cNvPr id="11" name="グループ化 10"/>
          <p:cNvGrpSpPr/>
          <p:nvPr/>
        </p:nvGrpSpPr>
        <p:grpSpPr>
          <a:xfrm>
            <a:off x="1484348" y="954159"/>
            <a:ext cx="9635582" cy="4863530"/>
            <a:chOff x="1484348" y="954159"/>
            <a:chExt cx="9635582" cy="4863530"/>
          </a:xfrm>
        </p:grpSpPr>
        <p:grpSp>
          <p:nvGrpSpPr>
            <p:cNvPr id="9" name="グループ化 8"/>
            <p:cNvGrpSpPr/>
            <p:nvPr/>
          </p:nvGrpSpPr>
          <p:grpSpPr>
            <a:xfrm>
              <a:off x="1484348" y="954159"/>
              <a:ext cx="4834899" cy="4863530"/>
              <a:chOff x="3352880" y="954159"/>
              <a:chExt cx="4834899" cy="4863530"/>
            </a:xfrm>
          </p:grpSpPr>
          <p:pic>
            <p:nvPicPr>
              <p:cNvPr id="4" name="図 3" descr="hFasLECD only stereo 1.jpg"/>
              <p:cNvPicPr>
                <a:picLocks noChangeAspect="1"/>
              </p:cNvPicPr>
              <p:nvPr/>
            </p:nvPicPr>
            <p:blipFill>
              <a:blip r:embed="rId2" cstate="print"/>
              <a:srcRect t="27388" b="23377"/>
              <a:stretch>
                <a:fillRect/>
              </a:stretch>
            </p:blipFill>
            <p:spPr>
              <a:xfrm>
                <a:off x="3368123" y="967410"/>
                <a:ext cx="4819650" cy="2358887"/>
              </a:xfrm>
              <a:prstGeom prst="rect">
                <a:avLst/>
              </a:prstGeom>
            </p:spPr>
          </p:pic>
          <p:pic>
            <p:nvPicPr>
              <p:cNvPr id="5" name="図 4" descr="hFasLECD stereo 2.jpg"/>
              <p:cNvPicPr>
                <a:picLocks noChangeAspect="1"/>
              </p:cNvPicPr>
              <p:nvPr/>
            </p:nvPicPr>
            <p:blipFill>
              <a:blip r:embed="rId3" cstate="print"/>
              <a:srcRect t="24622" b="25313"/>
              <a:stretch>
                <a:fillRect/>
              </a:stretch>
            </p:blipFill>
            <p:spPr>
              <a:xfrm>
                <a:off x="3368129" y="3419045"/>
                <a:ext cx="4819650" cy="2398644"/>
              </a:xfrm>
              <a:prstGeom prst="rect">
                <a:avLst/>
              </a:prstGeom>
            </p:spPr>
          </p:pic>
          <p:sp>
            <p:nvSpPr>
              <p:cNvPr id="6" name="テキスト ボックス 5"/>
              <p:cNvSpPr txBox="1"/>
              <p:nvPr/>
            </p:nvSpPr>
            <p:spPr>
              <a:xfrm>
                <a:off x="3352880" y="954159"/>
                <a:ext cx="609600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1" lang="en-US" altLang="ja-JP" sz="2800" dirty="0" smtClean="0">
                    <a:solidFill>
                      <a:schemeClr val="bg1"/>
                    </a:solidFill>
                  </a:rPr>
                  <a:t>a</a:t>
                </a:r>
                <a:endParaRPr kumimoji="1" lang="ja-JP" altLang="en-US" sz="2800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7" name="テキスト ボックス 6"/>
              <p:cNvSpPr txBox="1"/>
              <p:nvPr/>
            </p:nvSpPr>
            <p:spPr>
              <a:xfrm>
                <a:off x="3359508" y="3425659"/>
                <a:ext cx="609600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ja-JP" sz="2800" dirty="0" smtClean="0">
                    <a:solidFill>
                      <a:schemeClr val="bg1"/>
                    </a:solidFill>
                  </a:rPr>
                  <a:t>b</a:t>
                </a:r>
                <a:endParaRPr kumimoji="1" lang="ja-JP" altLang="en-US" sz="2800" dirty="0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10" name="正方形/長方形 9"/>
            <p:cNvSpPr/>
            <p:nvPr/>
          </p:nvSpPr>
          <p:spPr>
            <a:xfrm>
              <a:off x="6509981" y="1931578"/>
              <a:ext cx="4609949" cy="286232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ja-JP" b="1" dirty="0" smtClean="0"/>
                <a:t>Additional File 1</a:t>
              </a:r>
              <a:r>
                <a:rPr lang="en-US" altLang="ja-JP" dirty="0" smtClean="0"/>
                <a:t>:	Stereo-view of three-dimensional hFasLECD structure.  The atomic coordinate data were obtained from PDB (ID: 4msv).  A biological unit composed of single hFasLECD trimer (aa 143 – 281) alone is presented as a wire model.   Overall backbone structure and all lysine residues with side-chains are shown in yellow and cyan, respectively.  (</a:t>
              </a:r>
              <a:r>
                <a:rPr lang="en-US" altLang="ja-JP" b="1" dirty="0" smtClean="0"/>
                <a:t>a</a:t>
              </a:r>
              <a:r>
                <a:rPr lang="en-US" altLang="ja-JP" dirty="0" smtClean="0"/>
                <a:t>) a vertical view, (</a:t>
              </a:r>
              <a:r>
                <a:rPr lang="en-US" altLang="ja-JP" b="1" dirty="0" smtClean="0"/>
                <a:t>b</a:t>
              </a:r>
              <a:r>
                <a:rPr lang="en-US" altLang="ja-JP" dirty="0" smtClean="0"/>
                <a:t>) a horizontal view.</a:t>
              </a:r>
              <a:endParaRPr lang="ja-JP" altLang="ja-JP" dirty="0"/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435</TotalTime>
  <Words>14</Words>
  <Application>Microsoft Office PowerPoint</Application>
  <PresentationFormat>ユーザー設定</PresentationFormat>
  <Paragraphs>4</Paragraphs>
  <Slides>1</Slides>
  <Notes>0</Notes>
  <HiddenSlides>0</HiddenSlides>
  <MMClips>0</MMClips>
  <ScaleCrop>false</ScaleCrop>
  <HeadingPairs>
    <vt:vector size="4" baseType="variant"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2" baseType="lpstr">
      <vt:lpstr>Office テーマ</vt:lpstr>
      <vt:lpstr>スライド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PCUser</dc:creator>
  <cp:lastModifiedBy>michiro muraki 2</cp:lastModifiedBy>
  <cp:revision>120</cp:revision>
  <dcterms:created xsi:type="dcterms:W3CDTF">2016-03-06T08:44:32Z</dcterms:created>
  <dcterms:modified xsi:type="dcterms:W3CDTF">2016-03-23T06:21:49Z</dcterms:modified>
</cp:coreProperties>
</file>