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45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7760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4194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5650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2876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66087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137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867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11738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2072112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9664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3870581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976A7-FD97-4234-90CD-D80599584F66}" type="datetimeFigureOut">
              <a:rPr kumimoji="1" lang="ja-JP" altLang="en-US" smtClean="0"/>
              <a:pPr/>
              <a:t>2016/3/25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15825-ED38-4062-BDB0-8CBA98CBE5BC}" type="slidenum">
              <a:rPr kumimoji="1" lang="ja-JP" altLang="en-US" smtClean="0"/>
              <a:pPr/>
              <a:t>&lt;#&gt;</a:t>
            </a:fld>
            <a:endParaRPr kumimoji="1" lang="ja-JP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8029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/>
          <p:cNvGrpSpPr/>
          <p:nvPr/>
        </p:nvGrpSpPr>
        <p:grpSpPr>
          <a:xfrm>
            <a:off x="1410554" y="1111250"/>
            <a:ext cx="9403220" cy="4635500"/>
            <a:chOff x="1291286" y="1111250"/>
            <a:chExt cx="9403220" cy="4635500"/>
          </a:xfrm>
        </p:grpSpPr>
        <p:pic>
          <p:nvPicPr>
            <p:cNvPr id="4" name="図 3" descr="160201 SPD200 MWmix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1286" y="1111250"/>
              <a:ext cx="5448300" cy="4635500"/>
            </a:xfrm>
            <a:prstGeom prst="rect">
              <a:avLst/>
            </a:prstGeom>
          </p:spPr>
        </p:pic>
        <p:sp>
          <p:nvSpPr>
            <p:cNvPr id="5" name="正方形/長方形 4"/>
            <p:cNvSpPr/>
            <p:nvPr/>
          </p:nvSpPr>
          <p:spPr>
            <a:xfrm>
              <a:off x="6970646" y="1443840"/>
              <a:ext cx="3723860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b="1" dirty="0" smtClean="0"/>
                <a:t> Additional File 2</a:t>
              </a:r>
              <a:r>
                <a:rPr lang="en-US" altLang="ja-JP" dirty="0" smtClean="0"/>
                <a:t>:	Analysis of molecular-weight size markers by size-exclusion chromatography.</a:t>
              </a:r>
            </a:p>
            <a:p>
              <a:r>
                <a:rPr lang="en-US" altLang="ja-JP" dirty="0" smtClean="0"/>
                <a:t>A mixture of </a:t>
              </a:r>
              <a:r>
                <a:rPr lang="en-US" altLang="ja-JP" dirty="0" err="1" smtClean="0"/>
                <a:t>Thyrogloblin</a:t>
              </a:r>
              <a:r>
                <a:rPr lang="en-US" altLang="ja-JP" dirty="0" smtClean="0"/>
                <a:t> (669 </a:t>
              </a:r>
              <a:r>
                <a:rPr lang="en-US" altLang="ja-JP" dirty="0" err="1" smtClean="0"/>
                <a:t>kDa</a:t>
              </a:r>
              <a:r>
                <a:rPr lang="en-US" altLang="ja-JP" dirty="0" smtClean="0"/>
                <a:t>), </a:t>
              </a:r>
              <a:r>
                <a:rPr lang="en-US" altLang="ja-JP" dirty="0" err="1" smtClean="0"/>
                <a:t>Aldolase</a:t>
              </a:r>
              <a:r>
                <a:rPr lang="en-US" altLang="ja-JP" dirty="0" smtClean="0"/>
                <a:t> (158 </a:t>
              </a:r>
              <a:r>
                <a:rPr lang="en-US" altLang="ja-JP" dirty="0" err="1" smtClean="0"/>
                <a:t>kDa</a:t>
              </a:r>
              <a:r>
                <a:rPr lang="en-US" altLang="ja-JP" dirty="0" smtClean="0"/>
                <a:t>) and </a:t>
              </a:r>
              <a:r>
                <a:rPr lang="en-US" altLang="ja-JP" dirty="0" err="1" smtClean="0"/>
                <a:t>Ovalbumin</a:t>
              </a:r>
              <a:r>
                <a:rPr lang="en-US" altLang="ja-JP" dirty="0" smtClean="0"/>
                <a:t> (43 </a:t>
              </a:r>
              <a:r>
                <a:rPr lang="en-US" altLang="ja-JP" dirty="0" err="1" smtClean="0"/>
                <a:t>kDa</a:t>
              </a:r>
              <a:r>
                <a:rPr lang="en-US" altLang="ja-JP" dirty="0" smtClean="0"/>
                <a:t>) was analyzed, Used column, </a:t>
              </a:r>
              <a:r>
                <a:rPr lang="en-US" altLang="ja-JP" dirty="0" err="1" smtClean="0"/>
                <a:t>Superdex</a:t>
              </a:r>
              <a:r>
                <a:rPr lang="en-US" altLang="ja-JP" dirty="0" smtClean="0"/>
                <a:t> </a:t>
              </a:r>
              <a:r>
                <a:rPr lang="en-US" altLang="ja-JP" smtClean="0"/>
                <a:t>200 </a:t>
              </a:r>
              <a:r>
                <a:rPr lang="en-US" altLang="ja-JP" smtClean="0"/>
                <a:t>10 / 300 </a:t>
              </a:r>
              <a:r>
                <a:rPr lang="en-US" altLang="ja-JP" dirty="0" smtClean="0"/>
                <a:t>GL.  Elution buffer, 50 </a:t>
              </a:r>
              <a:r>
                <a:rPr lang="en-US" altLang="ja-JP" dirty="0" err="1" smtClean="0"/>
                <a:t>mM</a:t>
              </a:r>
              <a:r>
                <a:rPr lang="en-US" altLang="ja-JP" dirty="0" smtClean="0"/>
                <a:t> </a:t>
              </a:r>
              <a:r>
                <a:rPr lang="en-US" altLang="ja-JP" dirty="0" err="1" smtClean="0"/>
                <a:t>Tris</a:t>
              </a:r>
              <a:r>
                <a:rPr lang="en-US" altLang="ja-JP" dirty="0" smtClean="0"/>
                <a:t>-hydrochloride plus 150 </a:t>
              </a:r>
              <a:r>
                <a:rPr lang="en-US" altLang="ja-JP" dirty="0" err="1" smtClean="0"/>
                <a:t>mM</a:t>
              </a:r>
              <a:r>
                <a:rPr lang="en-US" altLang="ja-JP" dirty="0" smtClean="0"/>
                <a:t> sodium chloride (pH 7.5).  Wavelengths of 280 nm (blue) and 495 nm (red) were used for the detection.  Flow rate, 0.5 ml / min.  The retention time of each peak position is shown.</a:t>
              </a:r>
              <a:endParaRPr lang="ja-JP" altLang="ja-JP" dirty="0"/>
            </a:p>
          </p:txBody>
        </p:sp>
      </p:grpSp>
      <p:sp>
        <p:nvSpPr>
          <p:cNvPr id="7" name="テキスト ボックス 6"/>
          <p:cNvSpPr txBox="1"/>
          <p:nvPr/>
        </p:nvSpPr>
        <p:spPr>
          <a:xfrm>
            <a:off x="9077741" y="6506818"/>
            <a:ext cx="310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Additional File </a:t>
            </a:r>
            <a:r>
              <a:rPr lang="en-US" altLang="ja-JP" dirty="0" smtClean="0"/>
              <a:t>2</a:t>
            </a:r>
            <a:r>
              <a:rPr kumimoji="1" lang="en-US" altLang="ja-JP" dirty="0" smtClean="0"/>
              <a:t> (M. </a:t>
            </a:r>
            <a:r>
              <a:rPr lang="en-US" altLang="ja-JP" dirty="0" smtClean="0"/>
              <a:t>M</a:t>
            </a:r>
            <a:r>
              <a:rPr kumimoji="1" lang="en-US" altLang="ja-JP" dirty="0" smtClean="0"/>
              <a:t>uraki)</a:t>
            </a:r>
            <a:endParaRPr kumimoji="1"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13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PCUser</dc:creator>
  <cp:lastModifiedBy>michiro muraki 2</cp:lastModifiedBy>
  <cp:revision>124</cp:revision>
  <dcterms:created xsi:type="dcterms:W3CDTF">2016-03-06T08:44:32Z</dcterms:created>
  <dcterms:modified xsi:type="dcterms:W3CDTF">2016-03-25T02:19:54Z</dcterms:modified>
</cp:coreProperties>
</file>