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4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UCHI SHIGEKAZU" userId="a7fd2f71-ea05-4ba7-a2f3-610b874313a8" providerId="ADAL" clId="{DB597C92-A99B-49FA-A434-A7BA87E8F578}"/>
    <pc:docChg chg="delSld">
      <pc:chgData name="HIGUCHI SHIGEKAZU" userId="a7fd2f71-ea05-4ba7-a2f3-610b874313a8" providerId="ADAL" clId="{DB597C92-A99B-49FA-A434-A7BA87E8F578}" dt="2022-11-20T14:43:26.804" v="0" actId="47"/>
      <pc:docMkLst>
        <pc:docMk/>
      </pc:docMkLst>
      <pc:sldChg chg="del">
        <pc:chgData name="HIGUCHI SHIGEKAZU" userId="a7fd2f71-ea05-4ba7-a2f3-610b874313a8" providerId="ADAL" clId="{DB597C92-A99B-49FA-A434-A7BA87E8F578}" dt="2022-11-20T14:43:26.804" v="0" actId="47"/>
        <pc:sldMkLst>
          <pc:docMk/>
          <pc:sldMk cId="2467635323" sldId="261"/>
        </pc:sldMkLst>
      </pc:sldChg>
      <pc:sldChg chg="del">
        <pc:chgData name="HIGUCHI SHIGEKAZU" userId="a7fd2f71-ea05-4ba7-a2f3-610b874313a8" providerId="ADAL" clId="{DB597C92-A99B-49FA-A434-A7BA87E8F578}" dt="2022-11-20T14:43:26.804" v="0" actId="47"/>
        <pc:sldMkLst>
          <pc:docMk/>
          <pc:sldMk cId="2216042310" sldId="268"/>
        </pc:sldMkLst>
      </pc:sldChg>
      <pc:sldChg chg="del">
        <pc:chgData name="HIGUCHI SHIGEKAZU" userId="a7fd2f71-ea05-4ba7-a2f3-610b874313a8" providerId="ADAL" clId="{DB597C92-A99B-49FA-A434-A7BA87E8F578}" dt="2022-11-20T14:43:26.804" v="0" actId="47"/>
        <pc:sldMkLst>
          <pc:docMk/>
          <pc:sldMk cId="3533352287" sldId="272"/>
        </pc:sldMkLst>
      </pc:sldChg>
      <pc:sldChg chg="del">
        <pc:chgData name="HIGUCHI SHIGEKAZU" userId="a7fd2f71-ea05-4ba7-a2f3-610b874313a8" providerId="ADAL" clId="{DB597C92-A99B-49FA-A434-A7BA87E8F578}" dt="2022-11-20T14:43:26.804" v="0" actId="47"/>
        <pc:sldMkLst>
          <pc:docMk/>
          <pc:sldMk cId="253709716" sldId="273"/>
        </pc:sldMkLst>
      </pc:sldChg>
      <pc:sldChg chg="del">
        <pc:chgData name="HIGUCHI SHIGEKAZU" userId="a7fd2f71-ea05-4ba7-a2f3-610b874313a8" providerId="ADAL" clId="{DB597C92-A99B-49FA-A434-A7BA87E8F578}" dt="2022-11-20T14:43:26.804" v="0" actId="47"/>
        <pc:sldMkLst>
          <pc:docMk/>
          <pc:sldMk cId="1868502538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E9E6C-0E6F-4EC1-8464-65C2A0D22EC2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FE255-B906-434E-AF0D-556CD12039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285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FE255-B906-434E-AF0D-556CD120399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596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43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400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14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09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35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28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94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58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229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0A7F3-698D-483B-B22C-18554FDB066B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CAC0F-9450-406F-9EFB-3B333491FC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42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7002391-88BD-A2F0-0EA8-0071C65A4A45}"/>
              </a:ext>
            </a:extLst>
          </p:cNvPr>
          <p:cNvSpPr txBox="1"/>
          <p:nvPr/>
        </p:nvSpPr>
        <p:spPr>
          <a:xfrm>
            <a:off x="2171554" y="224700"/>
            <a:ext cx="217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S1</a:t>
            </a:r>
            <a:endParaRPr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F8C5F52-5B4C-439D-B14F-393717807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553" y="760568"/>
            <a:ext cx="5602710" cy="6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46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12470</TotalTime>
  <Words>4</Words>
  <Application>Microsoft Office PowerPoint</Application>
  <PresentationFormat>画面に合わせる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Figures_CampChildren</dc:title>
  <dc:creator>Taisuke ETO</dc:creator>
  <cp:lastModifiedBy>Higuchi Shigekazu</cp:lastModifiedBy>
  <cp:revision>166</cp:revision>
  <cp:lastPrinted>2022-08-20T08:34:14Z</cp:lastPrinted>
  <dcterms:created xsi:type="dcterms:W3CDTF">2021-09-02T07:28:55Z</dcterms:created>
  <dcterms:modified xsi:type="dcterms:W3CDTF">2022-11-20T14:43:28Z</dcterms:modified>
</cp:coreProperties>
</file>