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ilu Guan" initials="DG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1482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B78F-2471-4EB9-A7FD-C1B3AF67DAC9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18E5-39B1-4EAB-9789-3AA80A9B15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821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B78F-2471-4EB9-A7FD-C1B3AF67DAC9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18E5-39B1-4EAB-9789-3AA80A9B15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171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B78F-2471-4EB9-A7FD-C1B3AF67DAC9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18E5-39B1-4EAB-9789-3AA80A9B15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34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B78F-2471-4EB9-A7FD-C1B3AF67DAC9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18E5-39B1-4EAB-9789-3AA80A9B15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30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B78F-2471-4EB9-A7FD-C1B3AF67DAC9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18E5-39B1-4EAB-9789-3AA80A9B15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54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B78F-2471-4EB9-A7FD-C1B3AF67DAC9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18E5-39B1-4EAB-9789-3AA80A9B15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976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B78F-2471-4EB9-A7FD-C1B3AF67DAC9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18E5-39B1-4EAB-9789-3AA80A9B15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805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B78F-2471-4EB9-A7FD-C1B3AF67DAC9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18E5-39B1-4EAB-9789-3AA80A9B15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9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B78F-2471-4EB9-A7FD-C1B3AF67DAC9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18E5-39B1-4EAB-9789-3AA80A9B15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08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B78F-2471-4EB9-A7FD-C1B3AF67DAC9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18E5-39B1-4EAB-9789-3AA80A9B15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138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CB78F-2471-4EB9-A7FD-C1B3AF67DAC9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218E5-39B1-4EAB-9789-3AA80A9B15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540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CB78F-2471-4EB9-A7FD-C1B3AF67DAC9}" type="datetimeFigureOut">
              <a:rPr lang="en-US" smtClean="0"/>
              <a:t>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218E5-39B1-4EAB-9789-3AA80A9B15C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54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998220" y="0"/>
            <a:ext cx="6383655" cy="5429250"/>
            <a:chOff x="823107" y="290147"/>
            <a:chExt cx="6211106" cy="545745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28" t="10278" r="2500" b="10971"/>
            <a:stretch/>
          </p:blipFill>
          <p:spPr>
            <a:xfrm>
              <a:off x="823107" y="290147"/>
              <a:ext cx="6061271" cy="5457459"/>
            </a:xfrm>
            <a:prstGeom prst="rect">
              <a:avLst/>
            </a:prstGeom>
          </p:spPr>
        </p:pic>
        <p:cxnSp>
          <p:nvCxnSpPr>
            <p:cNvPr id="5" name="Straight Arrow Connector 4"/>
            <p:cNvCxnSpPr/>
            <p:nvPr/>
          </p:nvCxnSpPr>
          <p:spPr>
            <a:xfrm flipH="1">
              <a:off x="6858185" y="3557588"/>
              <a:ext cx="176028" cy="2303"/>
            </a:xfrm>
            <a:prstGeom prst="straightConnector1">
              <a:avLst/>
            </a:prstGeom>
            <a:ln w="25400">
              <a:solidFill>
                <a:srgbClr val="FF0000"/>
              </a:solidFill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113570" y="5380672"/>
            <a:ext cx="88978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dditional file 2: Figure S1 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Similarity matrix of samples used for detecting 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differentially expressed 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genes. T1, T2 and </a:t>
            </a:r>
            <a:r>
              <a:rPr lang="en-US" altLang="zh-CN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T3 </a:t>
            </a:r>
            <a:r>
              <a:rPr lang="en-US" altLang="zh-CN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 to 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78.25 ± 9.29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days (T1, early lactation), 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216.25 ± 9.29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days (T2, late lactation) and 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285.25 ± 9.29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days (T3, dry period) after 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parturition, respectively. The sample T3-22 (red arrow) clustered with T1/T2 samples probably because it was obtained from a goat that was not successfully dried-off at the time of sampling.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660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3845</TotalTime>
  <Words>90</Words>
  <Application>Microsoft Office PowerPoint</Application>
  <PresentationFormat>Presentación en pantalla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Office Theme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Dailu Guan</dc:creator>
  <cp:lastModifiedBy>ma</cp:lastModifiedBy>
  <cp:revision>15</cp:revision>
  <dcterms:created xsi:type="dcterms:W3CDTF">2019-08-02T16:05:27Z</dcterms:created>
  <dcterms:modified xsi:type="dcterms:W3CDTF">2020-01-14T18:11:43Z</dcterms:modified>
</cp:coreProperties>
</file>