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2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614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418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0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18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77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9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3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3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110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90A90-A9BF-48C8-B9FB-2758E2EE8AA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248A8-8310-473B-971F-055649E5F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1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753" y="360515"/>
            <a:ext cx="4132386" cy="392133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8261" y="4503456"/>
            <a:ext cx="87747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dditional file 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8: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S4.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the </a:t>
            </a:r>
            <a:r>
              <a:rPr lang="en-US" altLang="zh-CN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Murciano-Granadina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population employed in the GWAS as assessed by principal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 analysis (PCA)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Goat SNP50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BeadChip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genotypes.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PC1 and PC2 indicate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principal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 1 and 2, respectively. Values in parentheses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reflect the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percentage of variance in the data explained by each principal component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016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62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Dailu Guan</dc:creator>
  <cp:lastModifiedBy>Dailu Guan</cp:lastModifiedBy>
  <cp:revision>10</cp:revision>
  <dcterms:created xsi:type="dcterms:W3CDTF">2019-08-02T16:11:47Z</dcterms:created>
  <dcterms:modified xsi:type="dcterms:W3CDTF">2019-12-27T10:37:09Z</dcterms:modified>
</cp:coreProperties>
</file>