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30" r:id="rId2"/>
  </p:sldIdLst>
  <p:sldSz cx="9906000" cy="6858000" type="A4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2" userDrawn="1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hongtang Yu" initials="ZY" lastIdx="1" clrIdx="0"/>
  <p:cmAuthor id="1" name="Park, Tansol" initials="PT" lastIdx="6" clrIdx="1">
    <p:extLst>
      <p:ext uri="{19B8F6BF-5375-455C-9EA6-DF929625EA0E}">
        <p15:presenceInfo xmlns:p15="http://schemas.microsoft.com/office/powerpoint/2012/main" userId="Park, Tanso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B3B7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4" autoAdjust="0"/>
    <p:restoredTop sz="96173" autoAdjust="0"/>
  </p:normalViewPr>
  <p:slideViewPr>
    <p:cSldViewPr>
      <p:cViewPr varScale="1">
        <p:scale>
          <a:sx n="108" d="100"/>
          <a:sy n="108" d="100"/>
        </p:scale>
        <p:origin x="1182" y="114"/>
      </p:cViewPr>
      <p:guideLst>
        <p:guide orient="horz" pos="19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1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C2D5542-43D5-420D-AA1D-117B27E821CB}" type="datetimeFigureOut">
              <a:rPr lang="en-US" smtClean="0"/>
              <a:t>5/5/2020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52725" y="527050"/>
            <a:ext cx="38036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35973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032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1" y="667032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CAEC022-5434-42A4-B472-21F4612018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11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500" dirty="0">
                <a:latin typeface="Tahoma" pitchFamily="34" charset="0"/>
                <a:ea typeface="굴림" pitchFamily="50" charset="-127"/>
              </a:rPr>
              <a:t>Figure S1. Relative abundance of the major classified multi-kingdom microbiota for bacteria and archaea (A) and fungi (B) at phylum and genus level, and protozoa (C) at genus level only (each representing &gt;0.1% at least one of the dietary conditions).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B39CB6-F00D-499E-9C19-8DE6CB59CF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25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1"/>
            <a:ext cx="8420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1" y="3840480"/>
            <a:ext cx="6934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89" y="1577340"/>
            <a:ext cx="430911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301" y="274320"/>
            <a:ext cx="8915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1" y="1577340"/>
            <a:ext cx="8915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1" y="6377940"/>
            <a:ext cx="316991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C37153-0D0F-4D68-A4FA-1D9D60A03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37" y="182683"/>
            <a:ext cx="2936963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0058CB-12E9-4BBC-B56D-80D1381DE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092" y="182683"/>
            <a:ext cx="2933700" cy="320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2EB2DC-4BBE-46BF-B5A5-241BA6A5C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" y="3557726"/>
            <a:ext cx="2933700" cy="3200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0DFC47-4C75-40A3-8729-C92E7E6CFB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8885" y="182683"/>
            <a:ext cx="2936963" cy="3200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F54BFE-02D7-440C-8457-4A942F3EB5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0648" y="3557726"/>
            <a:ext cx="2740152" cy="3200400"/>
          </a:xfrm>
          <a:prstGeom prst="rect">
            <a:avLst/>
          </a:prstGeom>
        </p:spPr>
      </p:pic>
      <p:sp>
        <p:nvSpPr>
          <p:cNvPr id="27" name="object 6">
            <a:extLst>
              <a:ext uri="{FF2B5EF4-FFF2-40B4-BE49-F238E27FC236}">
                <a16:creationId xmlns:a16="http://schemas.microsoft.com/office/drawing/2014/main" id="{0F832354-70A1-464F-B867-D3989860187B}"/>
              </a:ext>
            </a:extLst>
          </p:cNvPr>
          <p:cNvSpPr txBox="1"/>
          <p:nvPr/>
        </p:nvSpPr>
        <p:spPr>
          <a:xfrm>
            <a:off x="126710" y="76200"/>
            <a:ext cx="3810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A.</a:t>
            </a: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506F12ED-B94A-44C5-BB59-A6676CD1AC09}"/>
              </a:ext>
            </a:extLst>
          </p:cNvPr>
          <p:cNvSpPr txBox="1"/>
          <p:nvPr/>
        </p:nvSpPr>
        <p:spPr>
          <a:xfrm>
            <a:off x="3308385" y="76200"/>
            <a:ext cx="3810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C.</a:t>
            </a: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753B24A4-B345-4783-A47F-980BC507880F}"/>
              </a:ext>
            </a:extLst>
          </p:cNvPr>
          <p:cNvSpPr txBox="1"/>
          <p:nvPr/>
        </p:nvSpPr>
        <p:spPr>
          <a:xfrm>
            <a:off x="6400800" y="76200"/>
            <a:ext cx="3810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E.</a:t>
            </a: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07EAADF5-EF68-4C4C-9E5E-AC3EA177336D}"/>
              </a:ext>
            </a:extLst>
          </p:cNvPr>
          <p:cNvSpPr txBox="1"/>
          <p:nvPr/>
        </p:nvSpPr>
        <p:spPr>
          <a:xfrm>
            <a:off x="6781801" y="3733800"/>
            <a:ext cx="2902130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lvl="0">
              <a:defRPr/>
            </a:pPr>
            <a:r>
              <a:rPr lang="en-US" sz="1400" b="1" dirty="0">
                <a:solidFill>
                  <a:prstClr val="black"/>
                </a:solidFill>
                <a:latin typeface="Times New Roman"/>
                <a:cs typeface="Times New Roman"/>
              </a:rPr>
              <a:t>Fig. S1. </a:t>
            </a:r>
            <a:r>
              <a:rPr lang="en-US" sz="1400" dirty="0">
                <a:solidFill>
                  <a:prstClr val="black"/>
                </a:solidFill>
                <a:latin typeface="Times New Roman"/>
                <a:cs typeface="Times New Roman"/>
              </a:rPr>
              <a:t>Relative abundance of the major bacterial and archaeal phyla (A) and genera (B), fungal phyla (C) and genera (D), and protozoal genera (E) (one those each having a relative abundance ≥0.1% in at least one of the dietary treatments are shown).</a:t>
            </a:r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D2F7C5AD-236B-4263-B4DD-CC3F7506299B}"/>
              </a:ext>
            </a:extLst>
          </p:cNvPr>
          <p:cNvSpPr txBox="1"/>
          <p:nvPr/>
        </p:nvSpPr>
        <p:spPr>
          <a:xfrm>
            <a:off x="126710" y="3350623"/>
            <a:ext cx="3810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B.</a:t>
            </a: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F3BF24E1-E01D-4509-96CE-6A8420D90BED}"/>
              </a:ext>
            </a:extLst>
          </p:cNvPr>
          <p:cNvSpPr txBox="1"/>
          <p:nvPr/>
        </p:nvSpPr>
        <p:spPr>
          <a:xfrm>
            <a:off x="3308385" y="3350623"/>
            <a:ext cx="3810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D.</a:t>
            </a:r>
          </a:p>
        </p:txBody>
      </p:sp>
    </p:spTree>
    <p:extLst>
      <p:ext uri="{BB962C8B-B14F-4D97-AF65-F5344CB8AC3E}">
        <p14:creationId xmlns:p14="http://schemas.microsoft.com/office/powerpoint/2010/main" val="3592152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102196</TotalTime>
  <Words>122</Words>
  <Application>Microsoft Office PowerPoint</Application>
  <PresentationFormat>A4 Paper (210x297 mm)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Tahoma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 Meulia</dc:creator>
  <cp:lastModifiedBy>Park, Tansol</cp:lastModifiedBy>
  <cp:revision>720</cp:revision>
  <cp:lastPrinted>2017-09-05T20:08:12Z</cp:lastPrinted>
  <dcterms:created xsi:type="dcterms:W3CDTF">2016-09-23T13:16:32Z</dcterms:created>
  <dcterms:modified xsi:type="dcterms:W3CDTF">2020-05-05T15:27:29Z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2016-09-16T00:00:00Z</vt:filetime>
  </property>
  <property fmtid="{D5CDD505-2E9C-101B-9397-08002B2CF9AE}" pid="3" name="LastSaved">
    <vt:filetime>2016-09-23T00:00:00Z</vt:filetime>
  </property>
</Properties>
</file>