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6858000" cy="990282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9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61" d="100"/>
          <a:sy n="61" d="100"/>
        </p:scale>
        <p:origin x="2604" y="102"/>
      </p:cViewPr>
      <p:guideLst>
        <p:guide orient="horz" pos="3119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74325" y="1320480"/>
            <a:ext cx="5512050" cy="371190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74325" y="5141554"/>
            <a:ext cx="5512050" cy="212628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42225" y="1117729"/>
            <a:ext cx="6172200" cy="791768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74325" y="3587131"/>
            <a:ext cx="5512050" cy="147124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74325" y="5141554"/>
            <a:ext cx="5512050" cy="681035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2225" y="2152278"/>
            <a:ext cx="6170175" cy="687273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119825" y="5557453"/>
            <a:ext cx="4369950" cy="1107332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119825" y="6664785"/>
            <a:ext cx="4369950" cy="1252896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42225" y="2167875"/>
            <a:ext cx="2911950" cy="685713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606525" y="2167875"/>
            <a:ext cx="2911950" cy="685713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42225" y="2063900"/>
            <a:ext cx="3005100" cy="551066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42225" y="2677351"/>
            <a:ext cx="3005100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2053111"/>
            <a:ext cx="3005100" cy="551066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2677351"/>
            <a:ext cx="3005100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878587"/>
            <a:ext cx="6170175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42225" y="2245856"/>
            <a:ext cx="2943606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72100" y="2245856"/>
            <a:ext cx="2940300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2022/2/21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5757075" y="1320480"/>
            <a:ext cx="587250" cy="726264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14350" y="1320480"/>
            <a:ext cx="5157675" cy="726264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342225" y="878587"/>
            <a:ext cx="6170175" cy="101895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342225" y="2152278"/>
            <a:ext cx="6170175" cy="687273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344250" y="9118590"/>
            <a:ext cx="151875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2315250" y="9118590"/>
            <a:ext cx="222750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4993650" y="9118590"/>
            <a:ext cx="1518750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26720" y="2374900"/>
            <a:ext cx="5845810" cy="1799590"/>
            <a:chOff x="422" y="4650"/>
            <a:chExt cx="9206" cy="28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" y="4650"/>
              <a:ext cx="4608" cy="283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" y="4650"/>
              <a:ext cx="4598" cy="2835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1931" y="425832"/>
            <a:ext cx="6170549" cy="1018953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Additional </a:t>
            </a:r>
            <a:r>
              <a:rPr lang="en-US" altLang="zh-CN" dirty="0" smtClean="0"/>
              <a:t>file 1</a:t>
            </a:r>
            <a:r>
              <a:rPr lang="en-US" altLang="zh-CN" dirty="0" smtClean="0"/>
              <a:t>: fig</a:t>
            </a:r>
            <a:r>
              <a:rPr lang="en-US" altLang="zh-CN" dirty="0"/>
              <a:t>. </a:t>
            </a:r>
            <a:r>
              <a:rPr lang="en-US" altLang="zh-CN" dirty="0" smtClean="0"/>
              <a:t>S1</a:t>
            </a:r>
            <a:endParaRPr lang="en-US" altLang="zh-CN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651966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" y="1176020"/>
            <a:ext cx="6748145" cy="755015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43516" y="157227"/>
            <a:ext cx="6170549" cy="1018953"/>
          </a:xfrm>
        </p:spPr>
        <p:txBody>
          <a:bodyPr/>
          <a:lstStyle/>
          <a:p>
            <a:r>
              <a:rPr lang="en-US" altLang="zh-CN" smtClean="0"/>
              <a:t>F</a:t>
            </a:r>
            <a:r>
              <a:rPr lang="en-US" altLang="zh-CN" smtClean="0"/>
              <a:t>ig</a:t>
            </a:r>
            <a:r>
              <a:rPr lang="en-US" altLang="zh-CN" dirty="0"/>
              <a:t>. </a:t>
            </a:r>
            <a:r>
              <a:rPr lang="en-US" altLang="zh-CN" dirty="0" smtClean="0"/>
              <a:t>S2</a:t>
            </a:r>
            <a:endParaRPr lang="en-US" altLang="zh-CN" dirty="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</Words>
  <Application>Microsoft Office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微软雅黑</vt:lpstr>
      <vt:lpstr>Arial</vt:lpstr>
      <vt:lpstr>Wingdings</vt:lpstr>
      <vt:lpstr>Office 主题​​</vt:lpstr>
      <vt:lpstr>Additional file 1: fig. S1</vt:lpstr>
      <vt:lpstr>Fig. S2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Srividya S</cp:lastModifiedBy>
  <cp:revision>154</cp:revision>
  <dcterms:created xsi:type="dcterms:W3CDTF">2019-06-19T02:08:00Z</dcterms:created>
  <dcterms:modified xsi:type="dcterms:W3CDTF">2022-02-21T12:54:22Z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88D91CC8F844433188A9931829218299</vt:lpwstr>
  </property>
</Properties>
</file>