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g Chan " initials="W" lastIdx="1" clrIdx="0">
    <p:extLst>
      <p:ext uri="{19B8F6BF-5375-455C-9EA6-DF929625EA0E}">
        <p15:presenceInfo xmlns:p15="http://schemas.microsoft.com/office/powerpoint/2012/main" userId="Wing Chan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595"/>
    <a:srgbClr val="14D0FF"/>
    <a:srgbClr val="C7AB4D"/>
    <a:srgbClr val="0000FF"/>
    <a:srgbClr val="008000"/>
    <a:srgbClr val="007C00"/>
    <a:srgbClr val="787800"/>
    <a:srgbClr val="C7AB73"/>
    <a:srgbClr val="FFABA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11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1848" y="108"/>
      </p:cViewPr>
      <p:guideLst>
        <p:guide orient="horz" pos="229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79CEF51-5549-49D2-B863-44DE929BA7DD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A552E0-2C7B-4250-B68F-1397E5AAF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448F-F874-4FF0-B800-3C5753339282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8348F-A5A0-47C3-B371-9A0007766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BEC4E-4272-49A2-9E3C-A41E546EC48D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E107C-69A3-464A-BDD7-88E65CF6E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C52AC-85FD-4740-B76F-3B1EF6447283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80BB-5A11-407D-86FF-F1BE132673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B0738-B01F-4E15-A5FD-199F813D89A7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E880F-1E43-42E6-8696-40B22B6CE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24A41-780C-483E-A783-77BFED04C496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D7940-2F03-43B7-97F0-296C0FBD3E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B082-7B71-48F5-9FBB-78EAD1426378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79B2C-B2A1-4CA5-8F17-0D2AE58F1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92DAC-07F5-4912-A443-B4EE2BE63E50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8F4A0-1B71-4BAA-BDB9-67998E37E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1F1A8-D307-4289-84CB-B3C473B9D4CB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CB66F-C0C9-4236-9210-F3B520F4BB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F03E9-F48F-4262-8DF4-73E9A8FD3E09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9AC81-84E5-47D5-97BB-24C87BDF96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61C0D-5EF5-4812-8341-2D75E4A1496E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1D1E-5E97-4FD5-9A57-B6326C2B50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2EC53-5538-402E-801C-253E0EA0A72F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1785E-5F4E-483D-B4B4-6EADFBE915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398F0A-9553-4C6C-8504-281A8E75BB20}" type="datetimeFigureOut">
              <a:rPr lang="en-US"/>
              <a:pPr>
                <a:defRPr/>
              </a:pPr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7543C5-DBD9-4936-BE69-6B2DEEE94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18">
            <a:extLst>
              <a:ext uri="{FF2B5EF4-FFF2-40B4-BE49-F238E27FC236}">
                <a16:creationId xmlns:a16="http://schemas.microsoft.com/office/drawing/2014/main" id="{848E46D5-1B8D-4BBB-84AE-5032227A0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41" y="177776"/>
            <a:ext cx="22236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Supplementary Figure 1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EE3ACF9-CAC0-405B-9987-D52BE4AE1B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6" y="717784"/>
            <a:ext cx="4408342" cy="396924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DCDADB3-23A8-4F3C-8EDC-C25A17B3F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294" y="1056106"/>
            <a:ext cx="2608382" cy="2775665"/>
          </a:xfrm>
          <a:prstGeom prst="rect">
            <a:avLst/>
          </a:prstGeom>
        </p:spPr>
      </p:pic>
      <p:sp>
        <p:nvSpPr>
          <p:cNvPr id="50" name="TextBox 18">
            <a:extLst>
              <a:ext uri="{FF2B5EF4-FFF2-40B4-BE49-F238E27FC236}">
                <a16:creationId xmlns:a16="http://schemas.microsoft.com/office/drawing/2014/main" id="{E6737A45-52EA-47E1-B6E2-A821D316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01" y="510136"/>
            <a:ext cx="3145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A</a:t>
            </a:r>
          </a:p>
        </p:txBody>
      </p:sp>
      <p:sp>
        <p:nvSpPr>
          <p:cNvPr id="51" name="TextBox 18">
            <a:extLst>
              <a:ext uri="{FF2B5EF4-FFF2-40B4-BE49-F238E27FC236}">
                <a16:creationId xmlns:a16="http://schemas.microsoft.com/office/drawing/2014/main" id="{37B105C3-47BE-4F5E-845C-FC4BBE2C5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2274" y="510136"/>
            <a:ext cx="3145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159280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130900</TotalTime>
  <Words>5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The James Comprehensive Cancer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Chan, Wing</dc:creator>
  <cp:lastModifiedBy>Chan, Wing</cp:lastModifiedBy>
  <cp:revision>381</cp:revision>
  <dcterms:created xsi:type="dcterms:W3CDTF">2020-02-07T16:56:52Z</dcterms:created>
  <dcterms:modified xsi:type="dcterms:W3CDTF">2023-06-20T00:02:36Z</dcterms:modified>
</cp:coreProperties>
</file>