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9" r:id="rId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9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g Chan " initials="W" lastIdx="1" clrIdx="0">
    <p:extLst>
      <p:ext uri="{19B8F6BF-5375-455C-9EA6-DF929625EA0E}">
        <p15:presenceInfo xmlns:p15="http://schemas.microsoft.com/office/powerpoint/2012/main" userId="Wing Chan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595"/>
    <a:srgbClr val="14D0FF"/>
    <a:srgbClr val="C7AB4D"/>
    <a:srgbClr val="0000FF"/>
    <a:srgbClr val="008000"/>
    <a:srgbClr val="007C00"/>
    <a:srgbClr val="787800"/>
    <a:srgbClr val="C7AB73"/>
    <a:srgbClr val="FFABA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11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1086" y="108"/>
      </p:cViewPr>
      <p:guideLst>
        <p:guide orient="horz" pos="229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79CEF51-5549-49D2-B863-44DE929BA7DD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A552E0-2C7B-4250-B68F-1397E5AAF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448F-F874-4FF0-B800-3C5753339282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8348F-A5A0-47C3-B371-9A0007766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EC4E-4272-49A2-9E3C-A41E546EC48D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E107C-69A3-464A-BDD7-88E65CF6E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C52AC-85FD-4740-B76F-3B1EF6447283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80BB-5A11-407D-86FF-F1BE132673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B0738-B01F-4E15-A5FD-199F813D89A7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E880F-1E43-42E6-8696-40B22B6CE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4A41-780C-483E-A783-77BFED04C496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D7940-2F03-43B7-97F0-296C0FBD3E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9B082-7B71-48F5-9FBB-78EAD1426378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79B2C-B2A1-4CA5-8F17-0D2AE58F15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2DAC-07F5-4912-A443-B4EE2BE63E50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8F4A0-1B71-4BAA-BDB9-67998E37E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1F1A8-D307-4289-84CB-B3C473B9D4CB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CB66F-C0C9-4236-9210-F3B520F4BB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F03E9-F48F-4262-8DF4-73E9A8FD3E09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9AC81-84E5-47D5-97BB-24C87BDF9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1C0D-5EF5-4812-8341-2D75E4A1496E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1D1E-5E97-4FD5-9A57-B6326C2B50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2EC53-5538-402E-801C-253E0EA0A72F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1785E-5F4E-483D-B4B4-6EADFBE915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398F0A-9553-4C6C-8504-281A8E75BB20}" type="datetimeFigureOut">
              <a:rPr lang="en-US"/>
              <a:pPr>
                <a:defRPr/>
              </a:pPr>
              <a:t>6/21/2023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7543C5-DBD9-4936-BE69-6B2DEEE94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3301BF01-955E-404E-BD87-2C3015321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23" y="177776"/>
            <a:ext cx="22236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2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5E58A5B5-893C-4FCF-ABB6-D201CBF9C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303" y="724796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A</a:t>
            </a: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9BF8C643-E270-4742-9463-58B337DCD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7766" y="724796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B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520A2E-4561-BFFE-E83B-C888F0A2354B}"/>
              </a:ext>
            </a:extLst>
          </p:cNvPr>
          <p:cNvGrpSpPr/>
          <p:nvPr/>
        </p:nvGrpSpPr>
        <p:grpSpPr>
          <a:xfrm>
            <a:off x="314933" y="2846415"/>
            <a:ext cx="551171" cy="552534"/>
            <a:chOff x="1555114" y="2250497"/>
            <a:chExt cx="551171" cy="55253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6EA7E64-AC26-9046-FBBB-7EC13373EAA6}"/>
                </a:ext>
              </a:extLst>
            </p:cNvPr>
            <p:cNvSpPr txBox="1"/>
            <p:nvPr/>
          </p:nvSpPr>
          <p:spPr>
            <a:xfrm>
              <a:off x="1681244" y="2587587"/>
              <a:ext cx="3962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GFP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32D4DBB-F8B9-D7B9-2A5D-A049C2AEC312}"/>
                </a:ext>
              </a:extLst>
            </p:cNvPr>
            <p:cNvSpPr txBox="1"/>
            <p:nvPr/>
          </p:nvSpPr>
          <p:spPr>
            <a:xfrm rot="16200000">
              <a:off x="1432645" y="2378990"/>
              <a:ext cx="4603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Count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F9CD423-2A74-6B6F-732D-8EFEE7C417DB}"/>
                </a:ext>
              </a:extLst>
            </p:cNvPr>
            <p:cNvGrpSpPr/>
            <p:nvPr/>
          </p:nvGrpSpPr>
          <p:grpSpPr>
            <a:xfrm>
              <a:off x="1751295" y="2250497"/>
              <a:ext cx="354990" cy="371764"/>
              <a:chOff x="4682836" y="3057236"/>
              <a:chExt cx="354990" cy="371764"/>
            </a:xfrm>
          </p:grpSpPr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2EFF03F-98B1-1101-F710-9D8CDEC3F969}"/>
                  </a:ext>
                </a:extLst>
              </p:cNvPr>
              <p:cNvCxnSpPr/>
              <p:nvPr/>
            </p:nvCxnSpPr>
            <p:spPr>
              <a:xfrm flipV="1">
                <a:off x="4682836" y="3057236"/>
                <a:ext cx="0" cy="3717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F6E94CF4-59AD-AFC7-CC6B-C873ED23974D}"/>
                  </a:ext>
                </a:extLst>
              </p:cNvPr>
              <p:cNvCxnSpPr/>
              <p:nvPr/>
            </p:nvCxnSpPr>
            <p:spPr>
              <a:xfrm>
                <a:off x="4682836" y="3429000"/>
                <a:ext cx="35499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0B38EE6-406B-82D2-62AC-21B8B713DED0}"/>
              </a:ext>
            </a:extLst>
          </p:cNvPr>
          <p:cNvCxnSpPr>
            <a:cxnSpLocks/>
          </p:cNvCxnSpPr>
          <p:nvPr/>
        </p:nvCxnSpPr>
        <p:spPr>
          <a:xfrm>
            <a:off x="1181863" y="4303458"/>
            <a:ext cx="19888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B064B4D-8EC6-6D92-EB01-186364BDE04B}"/>
              </a:ext>
            </a:extLst>
          </p:cNvPr>
          <p:cNvSpPr txBox="1"/>
          <p:nvPr/>
        </p:nvSpPr>
        <p:spPr>
          <a:xfrm>
            <a:off x="511114" y="4164958"/>
            <a:ext cx="667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100kDa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AAE6FE7-97BE-2EAE-72AF-663C0D4E0622}"/>
              </a:ext>
            </a:extLst>
          </p:cNvPr>
          <p:cNvCxnSpPr>
            <a:cxnSpLocks/>
          </p:cNvCxnSpPr>
          <p:nvPr/>
        </p:nvCxnSpPr>
        <p:spPr>
          <a:xfrm>
            <a:off x="1181863" y="4607343"/>
            <a:ext cx="19888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D73C156-3BF7-9007-EEAF-2B977D18B84F}"/>
              </a:ext>
            </a:extLst>
          </p:cNvPr>
          <p:cNvSpPr txBox="1"/>
          <p:nvPr/>
        </p:nvSpPr>
        <p:spPr>
          <a:xfrm>
            <a:off x="550388" y="4468843"/>
            <a:ext cx="588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75kDa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A1EA887-878B-F4FC-8497-91D5A51BF3A0}"/>
              </a:ext>
            </a:extLst>
          </p:cNvPr>
          <p:cNvCxnSpPr>
            <a:cxnSpLocks/>
          </p:cNvCxnSpPr>
          <p:nvPr/>
        </p:nvCxnSpPr>
        <p:spPr>
          <a:xfrm>
            <a:off x="1181863" y="5119662"/>
            <a:ext cx="198884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4EF5224-9456-3EDE-2A9B-FC6CA7EB1126}"/>
              </a:ext>
            </a:extLst>
          </p:cNvPr>
          <p:cNvSpPr txBox="1"/>
          <p:nvPr/>
        </p:nvSpPr>
        <p:spPr>
          <a:xfrm>
            <a:off x="550388" y="4981162"/>
            <a:ext cx="588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50kDa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E623695-3168-EB98-6459-575CF834F135}"/>
              </a:ext>
            </a:extLst>
          </p:cNvPr>
          <p:cNvSpPr txBox="1"/>
          <p:nvPr/>
        </p:nvSpPr>
        <p:spPr>
          <a:xfrm>
            <a:off x="1089811" y="3826610"/>
            <a:ext cx="10967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CD74 ECD-Fc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E0DD7F7-B086-2051-DCB2-61C461796814}"/>
              </a:ext>
            </a:extLst>
          </p:cNvPr>
          <p:cNvGrpSpPr/>
          <p:nvPr/>
        </p:nvGrpSpPr>
        <p:grpSpPr>
          <a:xfrm>
            <a:off x="2953536" y="1317311"/>
            <a:ext cx="4053686" cy="1355700"/>
            <a:chOff x="1049297" y="3991786"/>
            <a:chExt cx="4053686" cy="1355700"/>
          </a:xfrm>
        </p:grpSpPr>
        <p:pic>
          <p:nvPicPr>
            <p:cNvPr id="5" name="Picture 4" descr="A picture containing white&#10;&#10;Description automatically generated">
              <a:extLst>
                <a:ext uri="{FF2B5EF4-FFF2-40B4-BE49-F238E27FC236}">
                  <a16:creationId xmlns:a16="http://schemas.microsoft.com/office/drawing/2014/main" id="{92EFF4FD-FACC-0C20-5661-834C9417D2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68" t="50879" r="48347" b="40511"/>
            <a:stretch/>
          </p:blipFill>
          <p:spPr>
            <a:xfrm>
              <a:off x="2633586" y="4307123"/>
              <a:ext cx="2164751" cy="2944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 descr="A picture containing text, screenshot&#10;&#10;Description automatically generated">
              <a:extLst>
                <a:ext uri="{FF2B5EF4-FFF2-40B4-BE49-F238E27FC236}">
                  <a16:creationId xmlns:a16="http://schemas.microsoft.com/office/drawing/2014/main" id="{6643D1D3-8B0B-4A28-DB37-6375B80A2C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17" t="61192" r="49072" b="32508"/>
            <a:stretch/>
          </p:blipFill>
          <p:spPr>
            <a:xfrm>
              <a:off x="2633586" y="5068217"/>
              <a:ext cx="2164751" cy="2709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8" name="Picture 7" descr="A picture containing white&#10;&#10;Description automatically generated">
              <a:extLst>
                <a:ext uri="{FF2B5EF4-FFF2-40B4-BE49-F238E27FC236}">
                  <a16:creationId xmlns:a16="http://schemas.microsoft.com/office/drawing/2014/main" id="{634DD82D-32A9-13EE-996F-FA27A64131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74" t="81728" r="49241" b="10348"/>
            <a:stretch/>
          </p:blipFill>
          <p:spPr>
            <a:xfrm>
              <a:off x="2633586" y="4687670"/>
              <a:ext cx="2164751" cy="27096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20C368-BCC3-07FA-1C25-C0365BEDBD52}"/>
                </a:ext>
              </a:extLst>
            </p:cNvPr>
            <p:cNvSpPr txBox="1"/>
            <p:nvPr/>
          </p:nvSpPr>
          <p:spPr>
            <a:xfrm>
              <a:off x="1658711" y="4978154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GAPDH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061E92-393B-D44B-2322-60BC5273EB30}"/>
                </a:ext>
              </a:extLst>
            </p:cNvPr>
            <p:cNvSpPr txBox="1"/>
            <p:nvPr/>
          </p:nvSpPr>
          <p:spPr>
            <a:xfrm>
              <a:off x="2366905" y="3991786"/>
              <a:ext cx="9028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Parent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9E01A2E-2E06-5E92-559F-5F8D62033F0D}"/>
                </a:ext>
              </a:extLst>
            </p:cNvPr>
            <p:cNvSpPr txBox="1"/>
            <p:nvPr/>
          </p:nvSpPr>
          <p:spPr>
            <a:xfrm>
              <a:off x="3169197" y="3991786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543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BC7108-1DDB-9189-0769-BE2BE3A54F41}"/>
                </a:ext>
              </a:extLst>
            </p:cNvPr>
            <p:cNvSpPr txBox="1"/>
            <p:nvPr/>
          </p:nvSpPr>
          <p:spPr>
            <a:xfrm>
              <a:off x="3720477" y="3991786"/>
              <a:ext cx="684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5311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4C71C9-0477-F343-2B57-8290CAC793BB}"/>
                </a:ext>
              </a:extLst>
            </p:cNvPr>
            <p:cNvSpPr txBox="1"/>
            <p:nvPr/>
          </p:nvSpPr>
          <p:spPr>
            <a:xfrm>
              <a:off x="4277116" y="3991786"/>
              <a:ext cx="825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42105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C67D43F-11C8-A527-F7A2-3DE71E9A01C3}"/>
                </a:ext>
              </a:extLst>
            </p:cNvPr>
            <p:cNvSpPr txBox="1"/>
            <p:nvPr/>
          </p:nvSpPr>
          <p:spPr>
            <a:xfrm>
              <a:off x="1049297" y="4638485"/>
              <a:ext cx="16962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CD3</a:t>
              </a:r>
              <a:r>
                <a:rPr lang="el-GR" dirty="0"/>
                <a:t>ζ</a:t>
              </a:r>
              <a:r>
                <a:rPr lang="en-US" dirty="0"/>
                <a:t> (15kDa)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73D44C-8F6C-27C0-B38D-31404846A35E}"/>
                </a:ext>
              </a:extLst>
            </p:cNvPr>
            <p:cNvSpPr txBox="1"/>
            <p:nvPr/>
          </p:nvSpPr>
          <p:spPr>
            <a:xfrm>
              <a:off x="1071831" y="4256555"/>
              <a:ext cx="1646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CD3</a:t>
              </a:r>
              <a:r>
                <a:rPr lang="el-GR" dirty="0"/>
                <a:t>ζ</a:t>
              </a:r>
              <a:r>
                <a:rPr lang="en-US" dirty="0"/>
                <a:t> (55kDa)</a:t>
              </a:r>
            </a:p>
          </p:txBody>
        </p:sp>
      </p:grpSp>
      <p:sp>
        <p:nvSpPr>
          <p:cNvPr id="34" name="TextBox 18">
            <a:extLst>
              <a:ext uri="{FF2B5EF4-FFF2-40B4-BE49-F238E27FC236}">
                <a16:creationId xmlns:a16="http://schemas.microsoft.com/office/drawing/2014/main" id="{F259E4CE-579D-B0F8-4A7F-3715B5EDA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303" y="3574642"/>
            <a:ext cx="31451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C</a:t>
            </a:r>
          </a:p>
        </p:txBody>
      </p:sp>
      <p:pic>
        <p:nvPicPr>
          <p:cNvPr id="35" name="Picture 34" descr="A picture containing tableware&#10;&#10;Description automatically generated">
            <a:extLst>
              <a:ext uri="{FF2B5EF4-FFF2-40B4-BE49-F238E27FC236}">
                <a16:creationId xmlns:a16="http://schemas.microsoft.com/office/drawing/2014/main" id="{995C5FD0-FCBC-DA0A-A771-DE942FAAFC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712" y="4075075"/>
            <a:ext cx="488975" cy="1384371"/>
          </a:xfrm>
          <a:prstGeom prst="rect">
            <a:avLst/>
          </a:prstGeom>
          <a:ln>
            <a:solidFill>
              <a:schemeClr val="dk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14DC0C-18D4-D711-FE00-2044442D70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30" y="1043196"/>
            <a:ext cx="2391747" cy="21824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4ADB22-6412-1125-3A87-24127E10F1E4}"/>
              </a:ext>
            </a:extLst>
          </p:cNvPr>
          <p:cNvSpPr txBox="1"/>
          <p:nvPr/>
        </p:nvSpPr>
        <p:spPr>
          <a:xfrm>
            <a:off x="1604586" y="2742382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Parent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A0C0C1-0570-2182-38E0-D85AAAF3D36C}"/>
              </a:ext>
            </a:extLst>
          </p:cNvPr>
          <p:cNvSpPr txBox="1"/>
          <p:nvPr/>
        </p:nvSpPr>
        <p:spPr>
          <a:xfrm>
            <a:off x="1794749" y="225724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543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443D33-D833-3C7A-EDD9-5EC00E032CE6}"/>
              </a:ext>
            </a:extLst>
          </p:cNvPr>
          <p:cNvSpPr txBox="1"/>
          <p:nvPr/>
        </p:nvSpPr>
        <p:spPr>
          <a:xfrm>
            <a:off x="1751250" y="1772106"/>
            <a:ext cx="68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5311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9DBB8-3CDC-6229-322A-2A9506C8D373}"/>
              </a:ext>
            </a:extLst>
          </p:cNvPr>
          <p:cNvSpPr txBox="1"/>
          <p:nvPr/>
        </p:nvSpPr>
        <p:spPr>
          <a:xfrm>
            <a:off x="1670868" y="128696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42105</a:t>
            </a:r>
          </a:p>
        </p:txBody>
      </p:sp>
    </p:spTree>
    <p:extLst>
      <p:ext uri="{BB962C8B-B14F-4D97-AF65-F5344CB8AC3E}">
        <p14:creationId xmlns:p14="http://schemas.microsoft.com/office/powerpoint/2010/main" val="605376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130941</TotalTime>
  <Words>32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The James Comprehensive Cancer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Wing</dc:creator>
  <cp:lastModifiedBy>Chan, Wing</cp:lastModifiedBy>
  <cp:revision>382</cp:revision>
  <dcterms:created xsi:type="dcterms:W3CDTF">2020-02-07T16:56:52Z</dcterms:created>
  <dcterms:modified xsi:type="dcterms:W3CDTF">2023-06-21T16:32:25Z</dcterms:modified>
</cp:coreProperties>
</file>