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308" r:id="rId2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29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g Chan " initials="W" lastIdx="1" clrIdx="0">
    <p:extLst>
      <p:ext uri="{19B8F6BF-5375-455C-9EA6-DF929625EA0E}">
        <p15:presenceInfo xmlns:p15="http://schemas.microsoft.com/office/powerpoint/2012/main" userId="Wing Chan 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595"/>
    <a:srgbClr val="14D0FF"/>
    <a:srgbClr val="C7AB4D"/>
    <a:srgbClr val="0000FF"/>
    <a:srgbClr val="008000"/>
    <a:srgbClr val="007C00"/>
    <a:srgbClr val="787800"/>
    <a:srgbClr val="C7AB73"/>
    <a:srgbClr val="FFABAB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711" autoAdjust="0"/>
    <p:restoredTop sz="96357" autoAdjust="0"/>
  </p:normalViewPr>
  <p:slideViewPr>
    <p:cSldViewPr snapToGrid="0">
      <p:cViewPr varScale="1">
        <p:scale>
          <a:sx n="110" d="100"/>
          <a:sy n="110" d="100"/>
        </p:scale>
        <p:origin x="1848" y="108"/>
      </p:cViewPr>
      <p:guideLst>
        <p:guide orient="horz" pos="2298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79CEF51-5549-49D2-B863-44DE929BA7DD}" type="datetimeFigureOut">
              <a:rPr lang="en-US"/>
              <a:pPr>
                <a:defRPr/>
              </a:pPr>
              <a:t>6/19/2023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FA552E0-2C7B-4250-B68F-1397E5AAFA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3A448F-F874-4FF0-B800-3C5753339282}" type="datetimeFigureOut">
              <a:rPr lang="en-US"/>
              <a:pPr>
                <a:defRPr/>
              </a:pPr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58348F-A5A0-47C3-B371-9A00077669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3BEC4E-4272-49A2-9E3C-A41E546EC48D}" type="datetimeFigureOut">
              <a:rPr lang="en-US"/>
              <a:pPr>
                <a:defRPr/>
              </a:pPr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9E107C-69A3-464A-BDD7-88E65CF6E4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C52AC-85FD-4740-B76F-3B1EF6447283}" type="datetimeFigureOut">
              <a:rPr lang="en-US"/>
              <a:pPr>
                <a:defRPr/>
              </a:pPr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980BB-5A11-407D-86FF-F1BE132673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8B0738-B01F-4E15-A5FD-199F813D89A7}" type="datetimeFigureOut">
              <a:rPr lang="en-US"/>
              <a:pPr>
                <a:defRPr/>
              </a:pPr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3E880F-1E43-42E6-8696-40B22B6CEF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424A41-780C-483E-A783-77BFED04C496}" type="datetimeFigureOut">
              <a:rPr lang="en-US"/>
              <a:pPr>
                <a:defRPr/>
              </a:pPr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3D7940-2F03-43B7-97F0-296C0FBD3E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99B082-7B71-48F5-9FBB-78EAD1426378}" type="datetimeFigureOut">
              <a:rPr lang="en-US"/>
              <a:pPr>
                <a:defRPr/>
              </a:pPr>
              <a:t>6/19/2023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179B2C-B2A1-4CA5-8F17-0D2AE58F15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192DAC-07F5-4912-A443-B4EE2BE63E50}" type="datetimeFigureOut">
              <a:rPr lang="en-US"/>
              <a:pPr>
                <a:defRPr/>
              </a:pPr>
              <a:t>6/19/2023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F8F4A0-1B71-4BAA-BDB9-67998E37E3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D1F1A8-D307-4289-84CB-B3C473B9D4CB}" type="datetimeFigureOut">
              <a:rPr lang="en-US"/>
              <a:pPr>
                <a:defRPr/>
              </a:pPr>
              <a:t>6/19/2023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DCB66F-C0C9-4236-9210-F3B520F4BB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9F03E9-F48F-4262-8DF4-73E9A8FD3E09}" type="datetimeFigureOut">
              <a:rPr lang="en-US"/>
              <a:pPr>
                <a:defRPr/>
              </a:pPr>
              <a:t>6/19/2023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D9AC81-84E5-47D5-97BB-24C87BDF96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A61C0D-5EF5-4812-8341-2D75E4A1496E}" type="datetimeFigureOut">
              <a:rPr lang="en-US"/>
              <a:pPr>
                <a:defRPr/>
              </a:pPr>
              <a:t>6/19/2023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641D1E-5E97-4FD5-9A57-B6326C2B50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42EC53-5538-402E-801C-253E0EA0A72F}" type="datetimeFigureOut">
              <a:rPr lang="en-US"/>
              <a:pPr>
                <a:defRPr/>
              </a:pPr>
              <a:t>6/19/2023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31785E-5F4E-483D-B4B4-6EADFBE915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536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8398F0A-9553-4C6C-8504-281A8E75BB20}" type="datetimeFigureOut">
              <a:rPr lang="en-US"/>
              <a:pPr>
                <a:defRPr/>
              </a:pPr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A7543C5-DBD9-4936-BE69-6B2DEEE940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8">
            <a:extLst>
              <a:ext uri="{FF2B5EF4-FFF2-40B4-BE49-F238E27FC236}">
                <a16:creationId xmlns:a16="http://schemas.microsoft.com/office/drawing/2014/main" id="{DE46B4C1-9314-49F0-9730-90A2FC90C4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941" y="177776"/>
            <a:ext cx="222368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b="1" dirty="0"/>
              <a:t>Supplementary Figure 3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7874036-0E98-1E5F-5AD2-E9E1645B0884}"/>
              </a:ext>
            </a:extLst>
          </p:cNvPr>
          <p:cNvGrpSpPr/>
          <p:nvPr/>
        </p:nvGrpSpPr>
        <p:grpSpPr>
          <a:xfrm>
            <a:off x="1864852" y="809664"/>
            <a:ext cx="5497942" cy="2547724"/>
            <a:chOff x="1673254" y="809664"/>
            <a:chExt cx="5497942" cy="2547724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53B6D08-F049-10DC-7652-B6C2BC5FA7C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73254" y="1040492"/>
              <a:ext cx="1860115" cy="1828800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5B30915-D00D-ABF8-330E-0E34292A2418}"/>
                </a:ext>
              </a:extLst>
            </p:cNvPr>
            <p:cNvSpPr txBox="1"/>
            <p:nvPr/>
          </p:nvSpPr>
          <p:spPr>
            <a:xfrm>
              <a:off x="2349823" y="809664"/>
              <a:ext cx="9156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/>
                <a:t>T cells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F650206-209E-13BE-21FC-2B013E1E3869}"/>
                </a:ext>
              </a:extLst>
            </p:cNvPr>
            <p:cNvSpPr txBox="1"/>
            <p:nvPr/>
          </p:nvSpPr>
          <p:spPr>
            <a:xfrm>
              <a:off x="4241900" y="809664"/>
              <a:ext cx="9284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/>
                <a:t>B cells </a:t>
              </a:r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0FC8B6D-6FA3-9026-912B-F4FF3DF18F8B}"/>
                </a:ext>
              </a:extLst>
            </p:cNvPr>
            <p:cNvCxnSpPr/>
            <p:nvPr/>
          </p:nvCxnSpPr>
          <p:spPr>
            <a:xfrm>
              <a:off x="5598963" y="1836074"/>
              <a:ext cx="374469" cy="0"/>
            </a:xfrm>
            <a:prstGeom prst="line">
              <a:avLst/>
            </a:prstGeom>
            <a:ln w="38100">
              <a:solidFill>
                <a:srgbClr val="FF959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4FFAB5EA-9671-6CFB-F2F9-D71F2417A3D2}"/>
                </a:ext>
              </a:extLst>
            </p:cNvPr>
            <p:cNvCxnSpPr/>
            <p:nvPr/>
          </p:nvCxnSpPr>
          <p:spPr>
            <a:xfrm>
              <a:off x="5598963" y="2084269"/>
              <a:ext cx="374469" cy="0"/>
            </a:xfrm>
            <a:prstGeom prst="line">
              <a:avLst/>
            </a:prstGeom>
            <a:ln w="38100">
              <a:solidFill>
                <a:srgbClr val="14D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09C9C5C-1B91-FD40-0F0B-B22B3A1DD84F}"/>
                </a:ext>
              </a:extLst>
            </p:cNvPr>
            <p:cNvSpPr txBox="1"/>
            <p:nvPr/>
          </p:nvSpPr>
          <p:spPr>
            <a:xfrm>
              <a:off x="5973432" y="165140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Resting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D1BF16A-5529-EE23-018B-5580B34FECBD}"/>
                </a:ext>
              </a:extLst>
            </p:cNvPr>
            <p:cNvSpPr txBox="1"/>
            <p:nvPr/>
          </p:nvSpPr>
          <p:spPr>
            <a:xfrm>
              <a:off x="5973432" y="1899603"/>
              <a:ext cx="11977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Activated </a:t>
              </a:r>
            </a:p>
          </p:txBody>
        </p: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4894D528-263B-7579-A597-6C4D7384F2EF}"/>
                </a:ext>
              </a:extLst>
            </p:cNvPr>
            <p:cNvCxnSpPr>
              <a:cxnSpLocks/>
            </p:cNvCxnSpPr>
            <p:nvPr/>
          </p:nvCxnSpPr>
          <p:spPr>
            <a:xfrm>
              <a:off x="1689020" y="2974594"/>
              <a:ext cx="3480090" cy="0"/>
            </a:xfrm>
            <a:prstGeom prst="straightConnector1">
              <a:avLst/>
            </a:prstGeom>
            <a:ln w="2222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88F4885-ECBD-FB71-B9C7-DAECFBCE9619}"/>
                </a:ext>
              </a:extLst>
            </p:cNvPr>
            <p:cNvSpPr txBox="1"/>
            <p:nvPr/>
          </p:nvSpPr>
          <p:spPr>
            <a:xfrm>
              <a:off x="3311750" y="2988056"/>
              <a:ext cx="77457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CD74</a:t>
              </a:r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E2E3E52F-3103-994C-0BEC-2FF78DB617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78966" y="1040492"/>
              <a:ext cx="1860115" cy="1828800"/>
            </a:xfrm>
            <a:prstGeom prst="rect">
              <a:avLst/>
            </a:prstGeom>
          </p:spPr>
        </p:pic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9CB0B853-E395-757D-6BDC-E5BEFB0C117A}"/>
                </a:ext>
              </a:extLst>
            </p:cNvPr>
            <p:cNvSpPr txBox="1"/>
            <p:nvPr/>
          </p:nvSpPr>
          <p:spPr>
            <a:xfrm>
              <a:off x="4943209" y="1058028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dirty="0"/>
            </a:p>
          </p:txBody>
        </p:sp>
      </p:grp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A47E46E-49D9-0000-E42F-31B2B1F91A89}"/>
              </a:ext>
            </a:extLst>
          </p:cNvPr>
          <p:cNvCxnSpPr>
            <a:cxnSpLocks/>
          </p:cNvCxnSpPr>
          <p:nvPr/>
        </p:nvCxnSpPr>
        <p:spPr>
          <a:xfrm flipV="1">
            <a:off x="1863200" y="1427360"/>
            <a:ext cx="0" cy="156069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8BD36CED-17FE-6817-7F25-CE5C931C0812}"/>
              </a:ext>
            </a:extLst>
          </p:cNvPr>
          <p:cNvSpPr txBox="1"/>
          <p:nvPr/>
        </p:nvSpPr>
        <p:spPr>
          <a:xfrm rot="16200000">
            <a:off x="1306553" y="1943789"/>
            <a:ext cx="800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Count</a:t>
            </a:r>
          </a:p>
        </p:txBody>
      </p:sp>
    </p:spTree>
    <p:extLst>
      <p:ext uri="{BB962C8B-B14F-4D97-AF65-F5344CB8AC3E}">
        <p14:creationId xmlns:p14="http://schemas.microsoft.com/office/powerpoint/2010/main" val="34816686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130900</TotalTime>
  <Words>11</Words>
  <Application>Microsoft Office PowerPoint</Application>
  <PresentationFormat>On-screen Show (4:3)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The James Comprehensive Cancer Center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Chan, Wing</dc:creator>
  <cp:lastModifiedBy>Chan, Wing</cp:lastModifiedBy>
  <cp:revision>381</cp:revision>
  <dcterms:created xsi:type="dcterms:W3CDTF">2020-02-07T16:56:52Z</dcterms:created>
  <dcterms:modified xsi:type="dcterms:W3CDTF">2023-06-20T00:03:22Z</dcterms:modified>
</cp:coreProperties>
</file>