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305" r:id="rId2"/>
    <p:sldId id="307" r:id="rId3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298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ing Chan " initials="W" lastIdx="1" clrIdx="0">
    <p:extLst>
      <p:ext uri="{19B8F6BF-5375-455C-9EA6-DF929625EA0E}">
        <p15:presenceInfo xmlns:p15="http://schemas.microsoft.com/office/powerpoint/2012/main" userId="Wing Chan 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595"/>
    <a:srgbClr val="14D0FF"/>
    <a:srgbClr val="C7AB4D"/>
    <a:srgbClr val="0000FF"/>
    <a:srgbClr val="008000"/>
    <a:srgbClr val="007C00"/>
    <a:srgbClr val="787800"/>
    <a:srgbClr val="C7AB73"/>
    <a:srgbClr val="FFABAB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711" autoAdjust="0"/>
    <p:restoredTop sz="96357" autoAdjust="0"/>
  </p:normalViewPr>
  <p:slideViewPr>
    <p:cSldViewPr snapToGrid="0">
      <p:cViewPr varScale="1">
        <p:scale>
          <a:sx n="110" d="100"/>
          <a:sy n="110" d="100"/>
        </p:scale>
        <p:origin x="1848" y="108"/>
      </p:cViewPr>
      <p:guideLst>
        <p:guide orient="horz" pos="2298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79CEF51-5549-49D2-B863-44DE929BA7DD}" type="datetimeFigureOut">
              <a:rPr lang="en-US"/>
              <a:pPr>
                <a:defRPr/>
              </a:pPr>
              <a:t>8/16/2023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FA552E0-2C7B-4250-B68F-1397E5AAFA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3A448F-F874-4FF0-B800-3C5753339282}" type="datetimeFigureOut">
              <a:rPr lang="en-US"/>
              <a:pPr>
                <a:defRPr/>
              </a:pPr>
              <a:t>8/16/2023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58348F-A5A0-47C3-B371-9A00077669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3BEC4E-4272-49A2-9E3C-A41E546EC48D}" type="datetimeFigureOut">
              <a:rPr lang="en-US"/>
              <a:pPr>
                <a:defRPr/>
              </a:pPr>
              <a:t>8/16/2023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9E107C-69A3-464A-BDD7-88E65CF6E4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BC52AC-85FD-4740-B76F-3B1EF6447283}" type="datetimeFigureOut">
              <a:rPr lang="en-US"/>
              <a:pPr>
                <a:defRPr/>
              </a:pPr>
              <a:t>8/16/2023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4980BB-5A11-407D-86FF-F1BE132673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8B0738-B01F-4E15-A5FD-199F813D89A7}" type="datetimeFigureOut">
              <a:rPr lang="en-US"/>
              <a:pPr>
                <a:defRPr/>
              </a:pPr>
              <a:t>8/16/2023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3E880F-1E43-42E6-8696-40B22B6CEF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424A41-780C-483E-A783-77BFED04C496}" type="datetimeFigureOut">
              <a:rPr lang="en-US"/>
              <a:pPr>
                <a:defRPr/>
              </a:pPr>
              <a:t>8/16/2023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3D7940-2F03-43B7-97F0-296C0FBD3E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99B082-7B71-48F5-9FBB-78EAD1426378}" type="datetimeFigureOut">
              <a:rPr lang="en-US"/>
              <a:pPr>
                <a:defRPr/>
              </a:pPr>
              <a:t>8/16/2023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179B2C-B2A1-4CA5-8F17-0D2AE58F15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192DAC-07F5-4912-A443-B4EE2BE63E50}" type="datetimeFigureOut">
              <a:rPr lang="en-US"/>
              <a:pPr>
                <a:defRPr/>
              </a:pPr>
              <a:t>8/16/2023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F8F4A0-1B71-4BAA-BDB9-67998E37E3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D1F1A8-D307-4289-84CB-B3C473B9D4CB}" type="datetimeFigureOut">
              <a:rPr lang="en-US"/>
              <a:pPr>
                <a:defRPr/>
              </a:pPr>
              <a:t>8/16/2023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DCB66F-C0C9-4236-9210-F3B520F4BB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9F03E9-F48F-4262-8DF4-73E9A8FD3E09}" type="datetimeFigureOut">
              <a:rPr lang="en-US"/>
              <a:pPr>
                <a:defRPr/>
              </a:pPr>
              <a:t>8/16/2023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D9AC81-84E5-47D5-97BB-24C87BDF96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A61C0D-5EF5-4812-8341-2D75E4A1496E}" type="datetimeFigureOut">
              <a:rPr lang="en-US"/>
              <a:pPr>
                <a:defRPr/>
              </a:pPr>
              <a:t>8/16/2023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641D1E-5E97-4FD5-9A57-B6326C2B50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42EC53-5538-402E-801C-253E0EA0A72F}" type="datetimeFigureOut">
              <a:rPr lang="en-US"/>
              <a:pPr>
                <a:defRPr/>
              </a:pPr>
              <a:t>8/16/2023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31785E-5F4E-483D-B4B4-6EADFBE915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536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8398F0A-9553-4C6C-8504-281A8E75BB20}" type="datetimeFigureOut">
              <a:rPr lang="en-US"/>
              <a:pPr>
                <a:defRPr/>
              </a:pPr>
              <a:t>8/16/2023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A7543C5-DBD9-4936-BE69-6B2DEEE940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image" Target="../media/image6.emf"/><Relationship Id="rId18" Type="http://schemas.openxmlformats.org/officeDocument/2006/relationships/oleObject" Target="../embeddings/oleObject9.bin"/><Relationship Id="rId26" Type="http://schemas.openxmlformats.org/officeDocument/2006/relationships/oleObject" Target="../embeddings/oleObject13.bin"/><Relationship Id="rId3" Type="http://schemas.openxmlformats.org/officeDocument/2006/relationships/image" Target="../media/image1.emf"/><Relationship Id="rId21" Type="http://schemas.openxmlformats.org/officeDocument/2006/relationships/image" Target="../media/image10.emf"/><Relationship Id="rId7" Type="http://schemas.openxmlformats.org/officeDocument/2006/relationships/image" Target="../media/image3.emf"/><Relationship Id="rId12" Type="http://schemas.openxmlformats.org/officeDocument/2006/relationships/oleObject" Target="../embeddings/oleObject6.bin"/><Relationship Id="rId17" Type="http://schemas.openxmlformats.org/officeDocument/2006/relationships/image" Target="../media/image8.emf"/><Relationship Id="rId25" Type="http://schemas.openxmlformats.org/officeDocument/2006/relationships/image" Target="../media/image12.emf"/><Relationship Id="rId2" Type="http://schemas.openxmlformats.org/officeDocument/2006/relationships/oleObject" Target="../embeddings/oleObject1.bin"/><Relationship Id="rId16" Type="http://schemas.openxmlformats.org/officeDocument/2006/relationships/oleObject" Target="../embeddings/oleObject8.bin"/><Relationship Id="rId20" Type="http://schemas.openxmlformats.org/officeDocument/2006/relationships/oleObject" Target="../embeddings/oleObject10.bin"/><Relationship Id="rId29" Type="http://schemas.openxmlformats.org/officeDocument/2006/relationships/image" Target="../media/image14.emf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5.emf"/><Relationship Id="rId24" Type="http://schemas.openxmlformats.org/officeDocument/2006/relationships/oleObject" Target="../embeddings/oleObject12.bin"/><Relationship Id="rId5" Type="http://schemas.openxmlformats.org/officeDocument/2006/relationships/image" Target="../media/image2.emf"/><Relationship Id="rId15" Type="http://schemas.openxmlformats.org/officeDocument/2006/relationships/image" Target="../media/image7.emf"/><Relationship Id="rId23" Type="http://schemas.openxmlformats.org/officeDocument/2006/relationships/image" Target="../media/image11.emf"/><Relationship Id="rId28" Type="http://schemas.openxmlformats.org/officeDocument/2006/relationships/oleObject" Target="../embeddings/oleObject14.bin"/><Relationship Id="rId10" Type="http://schemas.openxmlformats.org/officeDocument/2006/relationships/oleObject" Target="../embeddings/oleObject5.bin"/><Relationship Id="rId19" Type="http://schemas.openxmlformats.org/officeDocument/2006/relationships/image" Target="../media/image9.emf"/><Relationship Id="rId31" Type="http://schemas.openxmlformats.org/officeDocument/2006/relationships/image" Target="../media/image15.emf"/><Relationship Id="rId4" Type="http://schemas.openxmlformats.org/officeDocument/2006/relationships/oleObject" Target="../embeddings/oleObject2.bin"/><Relationship Id="rId9" Type="http://schemas.openxmlformats.org/officeDocument/2006/relationships/image" Target="../media/image4.emf"/><Relationship Id="rId14" Type="http://schemas.openxmlformats.org/officeDocument/2006/relationships/oleObject" Target="../embeddings/oleObject7.bin"/><Relationship Id="rId22" Type="http://schemas.openxmlformats.org/officeDocument/2006/relationships/oleObject" Target="../embeddings/oleObject11.bin"/><Relationship Id="rId27" Type="http://schemas.openxmlformats.org/officeDocument/2006/relationships/image" Target="../media/image13.emf"/><Relationship Id="rId30" Type="http://schemas.openxmlformats.org/officeDocument/2006/relationships/oleObject" Target="../embeddings/oleObject15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9" name="Object 198">
            <a:extLst>
              <a:ext uri="{FF2B5EF4-FFF2-40B4-BE49-F238E27FC236}">
                <a16:creationId xmlns:a16="http://schemas.microsoft.com/office/drawing/2014/main" id="{C27FE3D6-8179-2D2D-08E9-802F3FD954D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44447878"/>
              </p:ext>
            </p:extLst>
          </p:nvPr>
        </p:nvGraphicFramePr>
        <p:xfrm>
          <a:off x="6389938" y="777410"/>
          <a:ext cx="994363" cy="16824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9" r:id="rId2" imgW="1335383" imgH="2259606" progId="Prism9.Document">
                  <p:embed/>
                </p:oleObj>
              </mc:Choice>
              <mc:Fallback>
                <p:oleObj name="Prism 9" r:id="rId2" imgW="1335383" imgH="2259606" progId="Prism9.Document">
                  <p:embed/>
                  <p:pic>
                    <p:nvPicPr>
                      <p:cNvPr id="199" name="Object 198">
                        <a:extLst>
                          <a:ext uri="{FF2B5EF4-FFF2-40B4-BE49-F238E27FC236}">
                            <a16:creationId xmlns:a16="http://schemas.microsoft.com/office/drawing/2014/main" id="{C27FE3D6-8179-2D2D-08E9-802F3FD954D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6389938" y="777410"/>
                        <a:ext cx="994363" cy="168249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0" name="Object 219">
            <a:extLst>
              <a:ext uri="{FF2B5EF4-FFF2-40B4-BE49-F238E27FC236}">
                <a16:creationId xmlns:a16="http://schemas.microsoft.com/office/drawing/2014/main" id="{0E9E8526-1C2E-669C-82DE-67B3B0A3821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93031305"/>
              </p:ext>
            </p:extLst>
          </p:nvPr>
        </p:nvGraphicFramePr>
        <p:xfrm>
          <a:off x="6475159" y="5060377"/>
          <a:ext cx="988959" cy="16733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9" r:id="rId4" imgW="1335383" imgH="2259606" progId="Prism9.Document">
                  <p:embed/>
                </p:oleObj>
              </mc:Choice>
              <mc:Fallback>
                <p:oleObj name="Prism 9" r:id="rId4" imgW="1335383" imgH="2259606" progId="Prism9.Document">
                  <p:embed/>
                  <p:pic>
                    <p:nvPicPr>
                      <p:cNvPr id="220" name="Object 219">
                        <a:extLst>
                          <a:ext uri="{FF2B5EF4-FFF2-40B4-BE49-F238E27FC236}">
                            <a16:creationId xmlns:a16="http://schemas.microsoft.com/office/drawing/2014/main" id="{0E9E8526-1C2E-669C-82DE-67B3B0A3821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475159" y="5060377"/>
                        <a:ext cx="988959" cy="167335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9" name="Object 228">
            <a:extLst>
              <a:ext uri="{FF2B5EF4-FFF2-40B4-BE49-F238E27FC236}">
                <a16:creationId xmlns:a16="http://schemas.microsoft.com/office/drawing/2014/main" id="{D3B2DB2B-7996-F0DB-3BF2-56F2636B124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7995415"/>
              </p:ext>
            </p:extLst>
          </p:nvPr>
        </p:nvGraphicFramePr>
        <p:xfrm>
          <a:off x="4523130" y="5061789"/>
          <a:ext cx="988959" cy="16733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9" r:id="rId6" imgW="1335383" imgH="2259606" progId="Prism9.Document">
                  <p:embed/>
                </p:oleObj>
              </mc:Choice>
              <mc:Fallback>
                <p:oleObj name="Prism 9" r:id="rId6" imgW="1335383" imgH="2259606" progId="Prism9.Document">
                  <p:embed/>
                  <p:pic>
                    <p:nvPicPr>
                      <p:cNvPr id="229" name="Object 228">
                        <a:extLst>
                          <a:ext uri="{FF2B5EF4-FFF2-40B4-BE49-F238E27FC236}">
                            <a16:creationId xmlns:a16="http://schemas.microsoft.com/office/drawing/2014/main" id="{D3B2DB2B-7996-F0DB-3BF2-56F2636B124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523130" y="5061789"/>
                        <a:ext cx="988959" cy="167335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8" name="Object 217">
            <a:extLst>
              <a:ext uri="{FF2B5EF4-FFF2-40B4-BE49-F238E27FC236}">
                <a16:creationId xmlns:a16="http://schemas.microsoft.com/office/drawing/2014/main" id="{F3AAE8E4-8D47-D086-BA2D-CEE87992473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23750794"/>
              </p:ext>
            </p:extLst>
          </p:nvPr>
        </p:nvGraphicFramePr>
        <p:xfrm>
          <a:off x="5470044" y="2983738"/>
          <a:ext cx="994363" cy="16824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9" r:id="rId8" imgW="1335383" imgH="2259606" progId="Prism9.Document">
                  <p:embed/>
                </p:oleObj>
              </mc:Choice>
              <mc:Fallback>
                <p:oleObj name="Prism 9" r:id="rId8" imgW="1335383" imgH="2259606" progId="Prism9.Document">
                  <p:embed/>
                  <p:pic>
                    <p:nvPicPr>
                      <p:cNvPr id="218" name="Object 217">
                        <a:extLst>
                          <a:ext uri="{FF2B5EF4-FFF2-40B4-BE49-F238E27FC236}">
                            <a16:creationId xmlns:a16="http://schemas.microsoft.com/office/drawing/2014/main" id="{F3AAE8E4-8D47-D086-BA2D-CEE87992473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470044" y="2983738"/>
                        <a:ext cx="994363" cy="168249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9" name="Object 218">
            <a:extLst>
              <a:ext uri="{FF2B5EF4-FFF2-40B4-BE49-F238E27FC236}">
                <a16:creationId xmlns:a16="http://schemas.microsoft.com/office/drawing/2014/main" id="{1AF01514-26A9-F0E9-525A-0DA7851D0EC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64098616"/>
              </p:ext>
            </p:extLst>
          </p:nvPr>
        </p:nvGraphicFramePr>
        <p:xfrm>
          <a:off x="6449167" y="2992882"/>
          <a:ext cx="988959" cy="16733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9" r:id="rId10" imgW="1335383" imgH="2259606" progId="Prism9.Document">
                  <p:embed/>
                </p:oleObj>
              </mc:Choice>
              <mc:Fallback>
                <p:oleObj name="Prism 9" r:id="rId10" imgW="1335383" imgH="2259606" progId="Prism9.Document">
                  <p:embed/>
                  <p:pic>
                    <p:nvPicPr>
                      <p:cNvPr id="219" name="Object 218">
                        <a:extLst>
                          <a:ext uri="{FF2B5EF4-FFF2-40B4-BE49-F238E27FC236}">
                            <a16:creationId xmlns:a16="http://schemas.microsoft.com/office/drawing/2014/main" id="{1AF01514-26A9-F0E9-525A-0DA7851D0EC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6449167" y="2992882"/>
                        <a:ext cx="988959" cy="167335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6" name="Object 215">
            <a:extLst>
              <a:ext uri="{FF2B5EF4-FFF2-40B4-BE49-F238E27FC236}">
                <a16:creationId xmlns:a16="http://schemas.microsoft.com/office/drawing/2014/main" id="{F194EDE7-9116-5BE1-1AF5-C837B568016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4540931"/>
              </p:ext>
            </p:extLst>
          </p:nvPr>
        </p:nvGraphicFramePr>
        <p:xfrm>
          <a:off x="4507284" y="2983738"/>
          <a:ext cx="994363" cy="16824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9" r:id="rId12" imgW="1335383" imgH="2259606" progId="Prism9.Document">
                  <p:embed/>
                </p:oleObj>
              </mc:Choice>
              <mc:Fallback>
                <p:oleObj name="Prism 9" r:id="rId12" imgW="1335383" imgH="2259606" progId="Prism9.Document">
                  <p:embed/>
                  <p:pic>
                    <p:nvPicPr>
                      <p:cNvPr id="216" name="Object 215">
                        <a:extLst>
                          <a:ext uri="{FF2B5EF4-FFF2-40B4-BE49-F238E27FC236}">
                            <a16:creationId xmlns:a16="http://schemas.microsoft.com/office/drawing/2014/main" id="{F194EDE7-9116-5BE1-1AF5-C837B56801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4507284" y="2983738"/>
                        <a:ext cx="994363" cy="168249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1" name="TextBox 210">
            <a:extLst>
              <a:ext uri="{FF2B5EF4-FFF2-40B4-BE49-F238E27FC236}">
                <a16:creationId xmlns:a16="http://schemas.microsoft.com/office/drawing/2014/main" id="{6AD86496-FD11-A02B-65B6-884D3353CAB4}"/>
              </a:ext>
            </a:extLst>
          </p:cNvPr>
          <p:cNvSpPr txBox="1"/>
          <p:nvPr/>
        </p:nvSpPr>
        <p:spPr>
          <a:xfrm>
            <a:off x="4402257" y="4399103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0</a:t>
            </a:r>
          </a:p>
        </p:txBody>
      </p:sp>
      <p:sp>
        <p:nvSpPr>
          <p:cNvPr id="212" name="TextBox 211">
            <a:extLst>
              <a:ext uri="{FF2B5EF4-FFF2-40B4-BE49-F238E27FC236}">
                <a16:creationId xmlns:a16="http://schemas.microsoft.com/office/drawing/2014/main" id="{73E32B4F-7039-E620-F7F1-2EF2631625A6}"/>
              </a:ext>
            </a:extLst>
          </p:cNvPr>
          <p:cNvSpPr txBox="1"/>
          <p:nvPr/>
        </p:nvSpPr>
        <p:spPr>
          <a:xfrm>
            <a:off x="4331725" y="4058113"/>
            <a:ext cx="3257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50</a:t>
            </a:r>
          </a:p>
        </p:txBody>
      </p:sp>
      <p:sp>
        <p:nvSpPr>
          <p:cNvPr id="213" name="TextBox 212">
            <a:extLst>
              <a:ext uri="{FF2B5EF4-FFF2-40B4-BE49-F238E27FC236}">
                <a16:creationId xmlns:a16="http://schemas.microsoft.com/office/drawing/2014/main" id="{E5C613EB-67B2-659F-7D27-5E923C4847F4}"/>
              </a:ext>
            </a:extLst>
          </p:cNvPr>
          <p:cNvSpPr txBox="1"/>
          <p:nvPr/>
        </p:nvSpPr>
        <p:spPr>
          <a:xfrm>
            <a:off x="4261193" y="3384905"/>
            <a:ext cx="39626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150</a:t>
            </a:r>
          </a:p>
        </p:txBody>
      </p:sp>
      <p:sp>
        <p:nvSpPr>
          <p:cNvPr id="214" name="TextBox 213">
            <a:extLst>
              <a:ext uri="{FF2B5EF4-FFF2-40B4-BE49-F238E27FC236}">
                <a16:creationId xmlns:a16="http://schemas.microsoft.com/office/drawing/2014/main" id="{55909F83-78E7-9AF3-F246-348B14181630}"/>
              </a:ext>
            </a:extLst>
          </p:cNvPr>
          <p:cNvSpPr txBox="1"/>
          <p:nvPr/>
        </p:nvSpPr>
        <p:spPr>
          <a:xfrm>
            <a:off x="4261193" y="3715152"/>
            <a:ext cx="39626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100</a:t>
            </a:r>
          </a:p>
        </p:txBody>
      </p:sp>
      <p:sp>
        <p:nvSpPr>
          <p:cNvPr id="215" name="TextBox 214">
            <a:extLst>
              <a:ext uri="{FF2B5EF4-FFF2-40B4-BE49-F238E27FC236}">
                <a16:creationId xmlns:a16="http://schemas.microsoft.com/office/drawing/2014/main" id="{214F7FDA-25E4-A6CA-293B-4B96F687D8B5}"/>
              </a:ext>
            </a:extLst>
          </p:cNvPr>
          <p:cNvSpPr txBox="1"/>
          <p:nvPr/>
        </p:nvSpPr>
        <p:spPr>
          <a:xfrm>
            <a:off x="4261193" y="3048259"/>
            <a:ext cx="39626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200</a:t>
            </a:r>
          </a:p>
        </p:txBody>
      </p:sp>
      <p:graphicFrame>
        <p:nvGraphicFramePr>
          <p:cNvPr id="202" name="Object 201">
            <a:extLst>
              <a:ext uri="{FF2B5EF4-FFF2-40B4-BE49-F238E27FC236}">
                <a16:creationId xmlns:a16="http://schemas.microsoft.com/office/drawing/2014/main" id="{DEAFF7CA-0B1F-E79D-872A-B7DDD73CE91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26908011"/>
              </p:ext>
            </p:extLst>
          </p:nvPr>
        </p:nvGraphicFramePr>
        <p:xfrm>
          <a:off x="4445647" y="789800"/>
          <a:ext cx="994363" cy="16824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9" r:id="rId14" imgW="1335383" imgH="2259606" progId="Prism9.Document">
                  <p:embed/>
                </p:oleObj>
              </mc:Choice>
              <mc:Fallback>
                <p:oleObj name="Prism 9" r:id="rId14" imgW="1335383" imgH="2259606" progId="Prism9.Document">
                  <p:embed/>
                  <p:pic>
                    <p:nvPicPr>
                      <p:cNvPr id="202" name="Object 201">
                        <a:extLst>
                          <a:ext uri="{FF2B5EF4-FFF2-40B4-BE49-F238E27FC236}">
                            <a16:creationId xmlns:a16="http://schemas.microsoft.com/office/drawing/2014/main" id="{DEAFF7CA-0B1F-E79D-872A-B7DDD73CE91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4445647" y="789800"/>
                        <a:ext cx="994363" cy="168249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0" name="Object 199">
            <a:extLst>
              <a:ext uri="{FF2B5EF4-FFF2-40B4-BE49-F238E27FC236}">
                <a16:creationId xmlns:a16="http://schemas.microsoft.com/office/drawing/2014/main" id="{F5BB24F2-1A8E-6FFE-02CF-9978FC8078A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81232784"/>
              </p:ext>
            </p:extLst>
          </p:nvPr>
        </p:nvGraphicFramePr>
        <p:xfrm>
          <a:off x="2351971" y="793386"/>
          <a:ext cx="994363" cy="16824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9" r:id="rId16" imgW="1335383" imgH="2259606" progId="Prism9.Document">
                  <p:embed/>
                </p:oleObj>
              </mc:Choice>
              <mc:Fallback>
                <p:oleObj name="Prism 9" r:id="rId16" imgW="1335383" imgH="2259606" progId="Prism9.Document">
                  <p:embed/>
                  <p:pic>
                    <p:nvPicPr>
                      <p:cNvPr id="200" name="Object 199">
                        <a:extLst>
                          <a:ext uri="{FF2B5EF4-FFF2-40B4-BE49-F238E27FC236}">
                            <a16:creationId xmlns:a16="http://schemas.microsoft.com/office/drawing/2014/main" id="{F5BB24F2-1A8E-6FFE-02CF-9978FC8078A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2351971" y="793386"/>
                        <a:ext cx="994363" cy="168249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18">
            <a:extLst>
              <a:ext uri="{FF2B5EF4-FFF2-40B4-BE49-F238E27FC236}">
                <a16:creationId xmlns:a16="http://schemas.microsoft.com/office/drawing/2014/main" id="{DE46B4C1-9314-49F0-9730-90A2FC90C4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2650" y="177776"/>
            <a:ext cx="222368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b="1" dirty="0"/>
              <a:t>Supplementary Figure 5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178F9D7-CBFE-E93B-A77B-47DB11DF12B2}"/>
              </a:ext>
            </a:extLst>
          </p:cNvPr>
          <p:cNvSpPr txBox="1"/>
          <p:nvPr/>
        </p:nvSpPr>
        <p:spPr>
          <a:xfrm>
            <a:off x="2534666" y="598176"/>
            <a:ext cx="53091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/>
              <a:t>B cell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712D155-8FDA-90FC-4479-F634AA1E0675}"/>
              </a:ext>
            </a:extLst>
          </p:cNvPr>
          <p:cNvSpPr txBox="1"/>
          <p:nvPr/>
        </p:nvSpPr>
        <p:spPr>
          <a:xfrm>
            <a:off x="2228168" y="2210779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0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1A2F2-2926-6C4A-485C-8748008F8101}"/>
              </a:ext>
            </a:extLst>
          </p:cNvPr>
          <p:cNvSpPr txBox="1"/>
          <p:nvPr/>
        </p:nvSpPr>
        <p:spPr>
          <a:xfrm>
            <a:off x="2037068" y="1764125"/>
            <a:ext cx="46679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5000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6C14AE8-9549-6F90-8CA7-835A4FDB029E}"/>
              </a:ext>
            </a:extLst>
          </p:cNvPr>
          <p:cNvSpPr txBox="1"/>
          <p:nvPr/>
        </p:nvSpPr>
        <p:spPr>
          <a:xfrm>
            <a:off x="1967249" y="1306948"/>
            <a:ext cx="5373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10000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B857E41-D43B-C9E2-48B2-F84C03454BA2}"/>
              </a:ext>
            </a:extLst>
          </p:cNvPr>
          <p:cNvSpPr txBox="1"/>
          <p:nvPr/>
        </p:nvSpPr>
        <p:spPr>
          <a:xfrm>
            <a:off x="1967249" y="862702"/>
            <a:ext cx="5373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15000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2EE46BA-B6AF-AB22-24EB-5D38CAAD0FBC}"/>
              </a:ext>
            </a:extLst>
          </p:cNvPr>
          <p:cNvSpPr txBox="1"/>
          <p:nvPr/>
        </p:nvSpPr>
        <p:spPr>
          <a:xfrm>
            <a:off x="2439479" y="2337968"/>
            <a:ext cx="43473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/>
              <a:t>UTT</a:t>
            </a:r>
            <a:endParaRPr lang="en-US" sz="1000" baseline="-250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BC4C976-A1B3-50EA-0ABE-E717E5B7E858}"/>
              </a:ext>
            </a:extLst>
          </p:cNvPr>
          <p:cNvSpPr txBox="1"/>
          <p:nvPr/>
        </p:nvSpPr>
        <p:spPr>
          <a:xfrm>
            <a:off x="2723201" y="2337968"/>
            <a:ext cx="53091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/>
              <a:t>74bbz</a:t>
            </a:r>
            <a:endParaRPr lang="en-US" sz="1000" baseline="-2500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DBB8637-9F93-9106-5E7B-E95D4322E7FB}"/>
              </a:ext>
            </a:extLst>
          </p:cNvPr>
          <p:cNvSpPr txBox="1"/>
          <p:nvPr/>
        </p:nvSpPr>
        <p:spPr>
          <a:xfrm>
            <a:off x="3248108" y="2218274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0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0FEACA2-13D2-FA2A-AD74-0CF6562BF02E}"/>
              </a:ext>
            </a:extLst>
          </p:cNvPr>
          <p:cNvSpPr txBox="1"/>
          <p:nvPr/>
        </p:nvSpPr>
        <p:spPr>
          <a:xfrm>
            <a:off x="3094515" y="1867648"/>
            <a:ext cx="39626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200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0A97AFDD-53AF-3AA9-E308-07351A78D571}"/>
              </a:ext>
            </a:extLst>
          </p:cNvPr>
          <p:cNvSpPr txBox="1"/>
          <p:nvPr/>
        </p:nvSpPr>
        <p:spPr>
          <a:xfrm>
            <a:off x="3094515" y="1516211"/>
            <a:ext cx="39626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400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10EFAC2D-D767-FADA-7D88-868DA40D515A}"/>
              </a:ext>
            </a:extLst>
          </p:cNvPr>
          <p:cNvSpPr txBox="1"/>
          <p:nvPr/>
        </p:nvSpPr>
        <p:spPr>
          <a:xfrm>
            <a:off x="3094515" y="860349"/>
            <a:ext cx="39626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800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EFBF61C7-8DB1-2810-CA63-566B842D17B8}"/>
              </a:ext>
            </a:extLst>
          </p:cNvPr>
          <p:cNvSpPr txBox="1"/>
          <p:nvPr/>
        </p:nvSpPr>
        <p:spPr>
          <a:xfrm>
            <a:off x="3445465" y="2337968"/>
            <a:ext cx="43473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/>
              <a:t>UTT</a:t>
            </a:r>
            <a:endParaRPr lang="en-US" sz="1000" baseline="-25000" dirty="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79F53B4-7554-931F-2947-BCBD7625F511}"/>
              </a:ext>
            </a:extLst>
          </p:cNvPr>
          <p:cNvSpPr txBox="1"/>
          <p:nvPr/>
        </p:nvSpPr>
        <p:spPr>
          <a:xfrm>
            <a:off x="3755095" y="2337968"/>
            <a:ext cx="53091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/>
              <a:t>74bbz</a:t>
            </a:r>
            <a:endParaRPr lang="en-US" sz="1000" baseline="-25000" dirty="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EBAB567D-DDAC-5242-36B7-B7326F138A8B}"/>
              </a:ext>
            </a:extLst>
          </p:cNvPr>
          <p:cNvSpPr txBox="1"/>
          <p:nvPr/>
        </p:nvSpPr>
        <p:spPr>
          <a:xfrm>
            <a:off x="3094515" y="1177210"/>
            <a:ext cx="39626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600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A78B4A99-CBDA-18DD-CA56-369A56063F0F}"/>
              </a:ext>
            </a:extLst>
          </p:cNvPr>
          <p:cNvSpPr txBox="1"/>
          <p:nvPr/>
        </p:nvSpPr>
        <p:spPr>
          <a:xfrm>
            <a:off x="3497250" y="598176"/>
            <a:ext cx="79541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/>
              <a:t>Monocyte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9E84B035-9346-EB01-ACCE-485648EE903F}"/>
              </a:ext>
            </a:extLst>
          </p:cNvPr>
          <p:cNvSpPr txBox="1"/>
          <p:nvPr/>
        </p:nvSpPr>
        <p:spPr>
          <a:xfrm rot="16200000">
            <a:off x="1113417" y="1406753"/>
            <a:ext cx="14847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/>
              <a:t>Absolute cell number</a:t>
            </a:r>
          </a:p>
          <a:p>
            <a:r>
              <a:rPr lang="en-US" sz="1000" b="1" dirty="0"/>
              <a:t> (cell/100uL blood)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DA016419-C2DB-0837-4F2E-CB953F803C7F}"/>
              </a:ext>
            </a:extLst>
          </p:cNvPr>
          <p:cNvSpPr txBox="1"/>
          <p:nvPr/>
        </p:nvSpPr>
        <p:spPr>
          <a:xfrm>
            <a:off x="4527331" y="2340320"/>
            <a:ext cx="43473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/>
              <a:t>UTT</a:t>
            </a:r>
            <a:endParaRPr lang="en-US" sz="1000" baseline="-25000" dirty="0"/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8D0683F3-1F95-4537-F4ED-17BCF83D3C84}"/>
              </a:ext>
            </a:extLst>
          </p:cNvPr>
          <p:cNvSpPr txBox="1"/>
          <p:nvPr/>
        </p:nvSpPr>
        <p:spPr>
          <a:xfrm>
            <a:off x="4821721" y="2335557"/>
            <a:ext cx="53091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/>
              <a:t>74bbz</a:t>
            </a:r>
            <a:endParaRPr lang="en-US" sz="1000" baseline="-25000" dirty="0"/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05482FD5-FA6E-93EE-A93E-0F3B96364D31}"/>
              </a:ext>
            </a:extLst>
          </p:cNvPr>
          <p:cNvSpPr txBox="1"/>
          <p:nvPr/>
        </p:nvSpPr>
        <p:spPr>
          <a:xfrm>
            <a:off x="4558682" y="610054"/>
            <a:ext cx="75693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/>
              <a:t>G-MDSC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D55CBFAA-E4B9-022A-9FA7-4B0ABFE3AE14}"/>
              </a:ext>
            </a:extLst>
          </p:cNvPr>
          <p:cNvSpPr txBox="1"/>
          <p:nvPr/>
        </p:nvSpPr>
        <p:spPr>
          <a:xfrm>
            <a:off x="4335657" y="2213685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0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52B325EE-5376-3AD1-B4D0-C4655960151F}"/>
              </a:ext>
            </a:extLst>
          </p:cNvPr>
          <p:cNvSpPr txBox="1"/>
          <p:nvPr/>
        </p:nvSpPr>
        <p:spPr>
          <a:xfrm>
            <a:off x="4265125" y="1854407"/>
            <a:ext cx="3257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50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62035C0E-DBB5-D450-540D-22CB1055C6C5}"/>
              </a:ext>
            </a:extLst>
          </p:cNvPr>
          <p:cNvSpPr txBox="1"/>
          <p:nvPr/>
        </p:nvSpPr>
        <p:spPr>
          <a:xfrm>
            <a:off x="4194593" y="1181199"/>
            <a:ext cx="39626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150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A26D1A74-075D-2D69-EBF1-309C60178BD6}"/>
              </a:ext>
            </a:extLst>
          </p:cNvPr>
          <p:cNvSpPr txBox="1"/>
          <p:nvPr/>
        </p:nvSpPr>
        <p:spPr>
          <a:xfrm>
            <a:off x="4194593" y="1520590"/>
            <a:ext cx="39626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100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12316171-B75C-AF50-5927-80C96417492A}"/>
              </a:ext>
            </a:extLst>
          </p:cNvPr>
          <p:cNvSpPr txBox="1"/>
          <p:nvPr/>
        </p:nvSpPr>
        <p:spPr>
          <a:xfrm>
            <a:off x="4194593" y="857938"/>
            <a:ext cx="39626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200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EDADD2DD-2273-1EE9-B03C-3A4D98947884}"/>
              </a:ext>
            </a:extLst>
          </p:cNvPr>
          <p:cNvSpPr txBox="1"/>
          <p:nvPr/>
        </p:nvSpPr>
        <p:spPr>
          <a:xfrm>
            <a:off x="5581371" y="610054"/>
            <a:ext cx="76495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/>
              <a:t>M-MDSC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32AA848A-136C-3CEE-C394-A57251A0ABD6}"/>
              </a:ext>
            </a:extLst>
          </p:cNvPr>
          <p:cNvSpPr txBox="1"/>
          <p:nvPr/>
        </p:nvSpPr>
        <p:spPr>
          <a:xfrm>
            <a:off x="5287441" y="2202564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0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8B751E4D-7D23-CC4C-08F4-3EF1434D7DFE}"/>
              </a:ext>
            </a:extLst>
          </p:cNvPr>
          <p:cNvSpPr txBox="1"/>
          <p:nvPr/>
        </p:nvSpPr>
        <p:spPr>
          <a:xfrm>
            <a:off x="5216909" y="1925944"/>
            <a:ext cx="3257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10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25C12E79-053D-3EBA-A785-608075FC0A3C}"/>
              </a:ext>
            </a:extLst>
          </p:cNvPr>
          <p:cNvSpPr txBox="1"/>
          <p:nvPr/>
        </p:nvSpPr>
        <p:spPr>
          <a:xfrm>
            <a:off x="5216909" y="1651547"/>
            <a:ext cx="3257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20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B0E57DBE-EEE8-6567-BA27-569B8A24AF51}"/>
              </a:ext>
            </a:extLst>
          </p:cNvPr>
          <p:cNvSpPr txBox="1"/>
          <p:nvPr/>
        </p:nvSpPr>
        <p:spPr>
          <a:xfrm>
            <a:off x="5216909" y="1111135"/>
            <a:ext cx="3257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40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70570FCD-2A08-EB9B-F0AA-D13452DEAAD5}"/>
              </a:ext>
            </a:extLst>
          </p:cNvPr>
          <p:cNvSpPr txBox="1"/>
          <p:nvPr/>
        </p:nvSpPr>
        <p:spPr>
          <a:xfrm>
            <a:off x="5216909" y="1392991"/>
            <a:ext cx="3257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30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20E09172-C031-B4CC-FBCD-3A4BB2410D37}"/>
              </a:ext>
            </a:extLst>
          </p:cNvPr>
          <p:cNvSpPr txBox="1"/>
          <p:nvPr/>
        </p:nvSpPr>
        <p:spPr>
          <a:xfrm>
            <a:off x="5216909" y="837030"/>
            <a:ext cx="3257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50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B51AE46D-E24D-D647-487A-4E59538D2D42}"/>
              </a:ext>
            </a:extLst>
          </p:cNvPr>
          <p:cNvSpPr txBox="1"/>
          <p:nvPr/>
        </p:nvSpPr>
        <p:spPr>
          <a:xfrm>
            <a:off x="5492464" y="2341480"/>
            <a:ext cx="43473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/>
              <a:t>UTT</a:t>
            </a:r>
            <a:endParaRPr lang="en-US" sz="1000" baseline="-25000" dirty="0"/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94621FBE-F91D-E67B-C4E8-692AA79AF5E2}"/>
              </a:ext>
            </a:extLst>
          </p:cNvPr>
          <p:cNvSpPr txBox="1"/>
          <p:nvPr/>
        </p:nvSpPr>
        <p:spPr>
          <a:xfrm>
            <a:off x="5785330" y="2341480"/>
            <a:ext cx="53091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/>
              <a:t>74bbz</a:t>
            </a:r>
            <a:endParaRPr lang="en-US" sz="1000" baseline="-25000" dirty="0"/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C481A845-83AA-48D6-549B-3E8FF2F531C6}"/>
              </a:ext>
            </a:extLst>
          </p:cNvPr>
          <p:cNvSpPr txBox="1"/>
          <p:nvPr/>
        </p:nvSpPr>
        <p:spPr>
          <a:xfrm>
            <a:off x="6704101" y="610054"/>
            <a:ext cx="38183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/>
              <a:t>NK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9D18C80E-AB77-FCAC-B94A-E7F7C59DDEA5}"/>
              </a:ext>
            </a:extLst>
          </p:cNvPr>
          <p:cNvSpPr txBox="1"/>
          <p:nvPr/>
        </p:nvSpPr>
        <p:spPr>
          <a:xfrm>
            <a:off x="6269389" y="2183030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0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ACA84C3E-A4FF-B01B-5C4C-59B612E32FDC}"/>
              </a:ext>
            </a:extLst>
          </p:cNvPr>
          <p:cNvSpPr txBox="1"/>
          <p:nvPr/>
        </p:nvSpPr>
        <p:spPr>
          <a:xfrm>
            <a:off x="6128325" y="1739858"/>
            <a:ext cx="39626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100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B49DB1EA-DFB9-E6EC-2C6A-2061B1884CD3}"/>
              </a:ext>
            </a:extLst>
          </p:cNvPr>
          <p:cNvSpPr txBox="1"/>
          <p:nvPr/>
        </p:nvSpPr>
        <p:spPr>
          <a:xfrm>
            <a:off x="6128325" y="1300539"/>
            <a:ext cx="39626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200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B66864FB-95C1-66F8-A351-92BB9D7F050F}"/>
              </a:ext>
            </a:extLst>
          </p:cNvPr>
          <p:cNvSpPr txBox="1"/>
          <p:nvPr/>
        </p:nvSpPr>
        <p:spPr>
          <a:xfrm>
            <a:off x="6480065" y="2332124"/>
            <a:ext cx="43473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/>
              <a:t>UTT</a:t>
            </a:r>
            <a:endParaRPr lang="en-US" sz="1000" baseline="-25000" dirty="0"/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3A3B107D-53FE-E6C1-F1A8-E15EBE5CFD99}"/>
              </a:ext>
            </a:extLst>
          </p:cNvPr>
          <p:cNvSpPr txBox="1"/>
          <p:nvPr/>
        </p:nvSpPr>
        <p:spPr>
          <a:xfrm>
            <a:off x="6772931" y="2327364"/>
            <a:ext cx="53091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/>
              <a:t>74bbz</a:t>
            </a:r>
            <a:endParaRPr lang="en-US" sz="1000" baseline="-25000" dirty="0"/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2E748CEB-EE6B-1E19-E565-C4F8B65E0423}"/>
              </a:ext>
            </a:extLst>
          </p:cNvPr>
          <p:cNvSpPr txBox="1"/>
          <p:nvPr/>
        </p:nvSpPr>
        <p:spPr>
          <a:xfrm>
            <a:off x="6128325" y="844908"/>
            <a:ext cx="39626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300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A769E496-8CC5-711D-062A-7AE096723EDF}"/>
              </a:ext>
            </a:extLst>
          </p:cNvPr>
          <p:cNvSpPr txBox="1"/>
          <p:nvPr/>
        </p:nvSpPr>
        <p:spPr>
          <a:xfrm>
            <a:off x="802937" y="1358977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Day 3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EB9B9E50-5B15-CE0F-9709-6815B623581A}"/>
              </a:ext>
            </a:extLst>
          </p:cNvPr>
          <p:cNvSpPr txBox="1"/>
          <p:nvPr/>
        </p:nvSpPr>
        <p:spPr>
          <a:xfrm>
            <a:off x="2596439" y="2788115"/>
            <a:ext cx="53091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/>
              <a:t>B cell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AA811A7F-834D-EE66-8D71-18F90285EA0B}"/>
              </a:ext>
            </a:extLst>
          </p:cNvPr>
          <p:cNvSpPr txBox="1"/>
          <p:nvPr/>
        </p:nvSpPr>
        <p:spPr>
          <a:xfrm>
            <a:off x="2289941" y="4400718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0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3C5C6EA3-B94F-1967-DC6C-3E9C7C7A01B5}"/>
              </a:ext>
            </a:extLst>
          </p:cNvPr>
          <p:cNvSpPr txBox="1"/>
          <p:nvPr/>
        </p:nvSpPr>
        <p:spPr>
          <a:xfrm>
            <a:off x="2071409" y="3954064"/>
            <a:ext cx="46679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5000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0BEA55DA-6056-D65D-B34F-C1E29A422B33}"/>
              </a:ext>
            </a:extLst>
          </p:cNvPr>
          <p:cNvSpPr txBox="1"/>
          <p:nvPr/>
        </p:nvSpPr>
        <p:spPr>
          <a:xfrm>
            <a:off x="2001590" y="3496887"/>
            <a:ext cx="5373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10000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B8925526-98D6-9C0F-5555-D7B9074ABC73}"/>
              </a:ext>
            </a:extLst>
          </p:cNvPr>
          <p:cNvSpPr txBox="1"/>
          <p:nvPr/>
        </p:nvSpPr>
        <p:spPr>
          <a:xfrm>
            <a:off x="2001590" y="3052641"/>
            <a:ext cx="5373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15000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5449C662-AE8E-900D-FF70-F04DB2410EFD}"/>
              </a:ext>
            </a:extLst>
          </p:cNvPr>
          <p:cNvSpPr txBox="1"/>
          <p:nvPr/>
        </p:nvSpPr>
        <p:spPr>
          <a:xfrm>
            <a:off x="2474157" y="4527907"/>
            <a:ext cx="43473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/>
              <a:t>UTT</a:t>
            </a:r>
            <a:endParaRPr lang="en-US" sz="1000" baseline="-25000" dirty="0"/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259535D2-FD8D-C7C7-3572-AA1885890EF6}"/>
              </a:ext>
            </a:extLst>
          </p:cNvPr>
          <p:cNvSpPr txBox="1"/>
          <p:nvPr/>
        </p:nvSpPr>
        <p:spPr>
          <a:xfrm>
            <a:off x="2791406" y="4527907"/>
            <a:ext cx="53091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/>
              <a:t>74bbz</a:t>
            </a:r>
            <a:endParaRPr lang="en-US" sz="1000" baseline="-25000" dirty="0"/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AA6108AA-5EE7-312A-7F78-CFD3DA8796E0}"/>
              </a:ext>
            </a:extLst>
          </p:cNvPr>
          <p:cNvSpPr txBox="1"/>
          <p:nvPr/>
        </p:nvSpPr>
        <p:spPr>
          <a:xfrm>
            <a:off x="3329883" y="4404401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0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ECD6C8EB-0370-C565-BFF4-C609FB0BC128}"/>
              </a:ext>
            </a:extLst>
          </p:cNvPr>
          <p:cNvSpPr txBox="1"/>
          <p:nvPr/>
        </p:nvSpPr>
        <p:spPr>
          <a:xfrm>
            <a:off x="3514858" y="4527907"/>
            <a:ext cx="43473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/>
              <a:t>UTT</a:t>
            </a:r>
            <a:endParaRPr lang="en-US" sz="1000" baseline="-25000" dirty="0"/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9D0C0F71-0B4B-7C0D-DB90-2D392F716771}"/>
              </a:ext>
            </a:extLst>
          </p:cNvPr>
          <p:cNvSpPr txBox="1"/>
          <p:nvPr/>
        </p:nvSpPr>
        <p:spPr>
          <a:xfrm>
            <a:off x="3816868" y="4527907"/>
            <a:ext cx="53091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/>
              <a:t>74bbz</a:t>
            </a:r>
            <a:endParaRPr lang="en-US" sz="1000" baseline="-25000" dirty="0"/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96AE0FDC-34B1-8EBA-6D3B-6708DEAD1FC0}"/>
              </a:ext>
            </a:extLst>
          </p:cNvPr>
          <p:cNvSpPr txBox="1"/>
          <p:nvPr/>
        </p:nvSpPr>
        <p:spPr>
          <a:xfrm>
            <a:off x="3559023" y="2788115"/>
            <a:ext cx="79541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/>
              <a:t>Monocyte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27524CCE-F759-0602-840A-A2BD2279B8D9}"/>
              </a:ext>
            </a:extLst>
          </p:cNvPr>
          <p:cNvSpPr txBox="1"/>
          <p:nvPr/>
        </p:nvSpPr>
        <p:spPr>
          <a:xfrm rot="16200000">
            <a:off x="1175190" y="3596692"/>
            <a:ext cx="14847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/>
              <a:t>Absolute cell number</a:t>
            </a:r>
          </a:p>
          <a:p>
            <a:r>
              <a:rPr lang="en-US" sz="1000" b="1" dirty="0"/>
              <a:t> (cell/100uL blood)</a:t>
            </a: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54BE4CDC-98DC-E830-2D78-62C7A3884DE4}"/>
              </a:ext>
            </a:extLst>
          </p:cNvPr>
          <p:cNvSpPr txBox="1"/>
          <p:nvPr/>
        </p:nvSpPr>
        <p:spPr>
          <a:xfrm>
            <a:off x="4589104" y="4530259"/>
            <a:ext cx="43473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/>
              <a:t>UTT</a:t>
            </a:r>
            <a:endParaRPr lang="en-US" sz="1000" baseline="-25000" dirty="0"/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71FE32B0-68AA-AA8F-BCA9-BBA6DE2C7342}"/>
              </a:ext>
            </a:extLst>
          </p:cNvPr>
          <p:cNvSpPr txBox="1"/>
          <p:nvPr/>
        </p:nvSpPr>
        <p:spPr>
          <a:xfrm>
            <a:off x="4883494" y="4525496"/>
            <a:ext cx="53091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/>
              <a:t>74bbz</a:t>
            </a:r>
            <a:endParaRPr lang="en-US" sz="1000" baseline="-25000" dirty="0"/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CE5BF1A7-05B0-E240-3BBD-62E651925EBF}"/>
              </a:ext>
            </a:extLst>
          </p:cNvPr>
          <p:cNvSpPr txBox="1"/>
          <p:nvPr/>
        </p:nvSpPr>
        <p:spPr>
          <a:xfrm>
            <a:off x="4620455" y="2799993"/>
            <a:ext cx="75693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/>
              <a:t>G-MDSC</a:t>
            </a: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C19C20B2-1B6E-298C-37D2-B82057EE983D}"/>
              </a:ext>
            </a:extLst>
          </p:cNvPr>
          <p:cNvSpPr txBox="1"/>
          <p:nvPr/>
        </p:nvSpPr>
        <p:spPr>
          <a:xfrm>
            <a:off x="5643144" y="2799993"/>
            <a:ext cx="76495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/>
              <a:t>M-MDSC</a:t>
            </a: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4168CF20-1BFD-A109-91F8-ADD7DBC9FDD2}"/>
              </a:ext>
            </a:extLst>
          </p:cNvPr>
          <p:cNvSpPr txBox="1"/>
          <p:nvPr/>
        </p:nvSpPr>
        <p:spPr>
          <a:xfrm>
            <a:off x="5363500" y="4410791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0</a:t>
            </a: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ECDADA4A-0F38-BC75-A0E4-1C1F5035E882}"/>
              </a:ext>
            </a:extLst>
          </p:cNvPr>
          <p:cNvSpPr txBox="1"/>
          <p:nvPr/>
        </p:nvSpPr>
        <p:spPr>
          <a:xfrm>
            <a:off x="5293922" y="4137122"/>
            <a:ext cx="3257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10</a:t>
            </a: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9A7F5F3B-2831-9519-A841-B9C63CF8412E}"/>
              </a:ext>
            </a:extLst>
          </p:cNvPr>
          <p:cNvSpPr txBox="1"/>
          <p:nvPr/>
        </p:nvSpPr>
        <p:spPr>
          <a:xfrm>
            <a:off x="5293922" y="3865106"/>
            <a:ext cx="3257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20</a:t>
            </a: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920A5350-D691-BA89-E95D-DEEE8155A4D0}"/>
              </a:ext>
            </a:extLst>
          </p:cNvPr>
          <p:cNvSpPr txBox="1"/>
          <p:nvPr/>
        </p:nvSpPr>
        <p:spPr>
          <a:xfrm>
            <a:off x="5293922" y="3320409"/>
            <a:ext cx="3257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40</a:t>
            </a: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0F10A7BD-8981-78C5-3874-E4F6AED35862}"/>
              </a:ext>
            </a:extLst>
          </p:cNvPr>
          <p:cNvSpPr txBox="1"/>
          <p:nvPr/>
        </p:nvSpPr>
        <p:spPr>
          <a:xfrm>
            <a:off x="5293922" y="3591120"/>
            <a:ext cx="3257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30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1F27B632-BEA1-DB96-A2AA-A24BDCE86E46}"/>
              </a:ext>
            </a:extLst>
          </p:cNvPr>
          <p:cNvSpPr txBox="1"/>
          <p:nvPr/>
        </p:nvSpPr>
        <p:spPr>
          <a:xfrm>
            <a:off x="5293922" y="3052641"/>
            <a:ext cx="3257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50</a:t>
            </a: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1E811563-C85C-3F82-702F-BE669BD1E438}"/>
              </a:ext>
            </a:extLst>
          </p:cNvPr>
          <p:cNvSpPr txBox="1"/>
          <p:nvPr/>
        </p:nvSpPr>
        <p:spPr>
          <a:xfrm>
            <a:off x="5552713" y="4531419"/>
            <a:ext cx="43473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/>
              <a:t>UTT</a:t>
            </a:r>
            <a:endParaRPr lang="en-US" sz="1000" baseline="-25000" dirty="0"/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3EEF1784-0E6F-F047-E64B-0A9699C8987B}"/>
              </a:ext>
            </a:extLst>
          </p:cNvPr>
          <p:cNvSpPr txBox="1"/>
          <p:nvPr/>
        </p:nvSpPr>
        <p:spPr>
          <a:xfrm>
            <a:off x="5847103" y="4531419"/>
            <a:ext cx="53091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/>
              <a:t>74bbz</a:t>
            </a:r>
            <a:endParaRPr lang="en-US" sz="1000" baseline="-25000" dirty="0"/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id="{422F0B1A-46C1-76B9-74B9-D05B93C11887}"/>
              </a:ext>
            </a:extLst>
          </p:cNvPr>
          <p:cNvSpPr txBox="1"/>
          <p:nvPr/>
        </p:nvSpPr>
        <p:spPr>
          <a:xfrm>
            <a:off x="6765874" y="2799993"/>
            <a:ext cx="38183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/>
              <a:t>NK</a:t>
            </a: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E991942D-7783-5C93-0EF8-578B8A0A8F71}"/>
              </a:ext>
            </a:extLst>
          </p:cNvPr>
          <p:cNvSpPr txBox="1"/>
          <p:nvPr/>
        </p:nvSpPr>
        <p:spPr>
          <a:xfrm>
            <a:off x="6345448" y="4410305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0</a:t>
            </a: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EF9D9ED5-046F-A010-4DBA-F99051C28CA8}"/>
              </a:ext>
            </a:extLst>
          </p:cNvPr>
          <p:cNvSpPr txBox="1"/>
          <p:nvPr/>
        </p:nvSpPr>
        <p:spPr>
          <a:xfrm>
            <a:off x="6204384" y="3944083"/>
            <a:ext cx="39626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100</a:t>
            </a: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613B7C91-DFDD-28CB-573C-CF4B3CEA5D3F}"/>
              </a:ext>
            </a:extLst>
          </p:cNvPr>
          <p:cNvSpPr txBox="1"/>
          <p:nvPr/>
        </p:nvSpPr>
        <p:spPr>
          <a:xfrm>
            <a:off x="6204384" y="3500382"/>
            <a:ext cx="39626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200</a:t>
            </a:r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8DC1CA86-BDFA-FC81-DBE7-2025DD5B2872}"/>
              </a:ext>
            </a:extLst>
          </p:cNvPr>
          <p:cNvSpPr txBox="1"/>
          <p:nvPr/>
        </p:nvSpPr>
        <p:spPr>
          <a:xfrm>
            <a:off x="6534218" y="4522063"/>
            <a:ext cx="43473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/>
              <a:t>UTT</a:t>
            </a:r>
            <a:endParaRPr lang="en-US" sz="1000" baseline="-25000" dirty="0"/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E62F8D95-8C14-B2AD-BA15-DF33D1F432C3}"/>
              </a:ext>
            </a:extLst>
          </p:cNvPr>
          <p:cNvSpPr txBox="1"/>
          <p:nvPr/>
        </p:nvSpPr>
        <p:spPr>
          <a:xfrm>
            <a:off x="6834704" y="4517303"/>
            <a:ext cx="53091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/>
              <a:t>74bbz</a:t>
            </a:r>
            <a:endParaRPr lang="en-US" sz="1000" baseline="-25000" dirty="0"/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DE486152-783D-473E-FC5D-0F2F56E7658A}"/>
              </a:ext>
            </a:extLst>
          </p:cNvPr>
          <p:cNvSpPr txBox="1"/>
          <p:nvPr/>
        </p:nvSpPr>
        <p:spPr>
          <a:xfrm>
            <a:off x="6204384" y="3056183"/>
            <a:ext cx="39626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300</a:t>
            </a:r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3366B44A-5E07-37D3-2FE0-F09163A390DA}"/>
              </a:ext>
            </a:extLst>
          </p:cNvPr>
          <p:cNvSpPr txBox="1"/>
          <p:nvPr/>
        </p:nvSpPr>
        <p:spPr>
          <a:xfrm>
            <a:off x="802937" y="3548916"/>
            <a:ext cx="8985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Day 11</a:t>
            </a: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7B749DE2-4F6A-701C-2B85-DE0C91771BEA}"/>
              </a:ext>
            </a:extLst>
          </p:cNvPr>
          <p:cNvSpPr txBox="1"/>
          <p:nvPr/>
        </p:nvSpPr>
        <p:spPr>
          <a:xfrm>
            <a:off x="2609304" y="4868475"/>
            <a:ext cx="53091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/>
              <a:t>B cell</a:t>
            </a:r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5B5E1539-52A1-9536-92A7-186C8960166F}"/>
              </a:ext>
            </a:extLst>
          </p:cNvPr>
          <p:cNvSpPr txBox="1"/>
          <p:nvPr/>
        </p:nvSpPr>
        <p:spPr>
          <a:xfrm>
            <a:off x="2302806" y="6481078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0</a:t>
            </a:r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7F423D42-F238-962A-A84C-06E0B6842C71}"/>
              </a:ext>
            </a:extLst>
          </p:cNvPr>
          <p:cNvSpPr txBox="1"/>
          <p:nvPr/>
        </p:nvSpPr>
        <p:spPr>
          <a:xfrm>
            <a:off x="2071574" y="6016136"/>
            <a:ext cx="46679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5000</a:t>
            </a: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3583141F-F3BF-679D-9C7D-5A8989689444}"/>
              </a:ext>
            </a:extLst>
          </p:cNvPr>
          <p:cNvSpPr txBox="1"/>
          <p:nvPr/>
        </p:nvSpPr>
        <p:spPr>
          <a:xfrm>
            <a:off x="2001755" y="5577247"/>
            <a:ext cx="5373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10000</a:t>
            </a: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697D831F-BC49-132E-4F06-A0E22FB996CF}"/>
              </a:ext>
            </a:extLst>
          </p:cNvPr>
          <p:cNvSpPr txBox="1"/>
          <p:nvPr/>
        </p:nvSpPr>
        <p:spPr>
          <a:xfrm>
            <a:off x="2001755" y="5133001"/>
            <a:ext cx="5373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15000</a:t>
            </a:r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5B02885F-B5FB-9883-8826-71A7ED223BAD}"/>
              </a:ext>
            </a:extLst>
          </p:cNvPr>
          <p:cNvSpPr txBox="1"/>
          <p:nvPr/>
        </p:nvSpPr>
        <p:spPr>
          <a:xfrm>
            <a:off x="2466537" y="6608267"/>
            <a:ext cx="43473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/>
              <a:t>UTT</a:t>
            </a:r>
            <a:endParaRPr lang="en-US" sz="1000" baseline="-25000" dirty="0"/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B25DD763-07BC-703D-6545-78E35E03D564}"/>
              </a:ext>
            </a:extLst>
          </p:cNvPr>
          <p:cNvSpPr txBox="1"/>
          <p:nvPr/>
        </p:nvSpPr>
        <p:spPr>
          <a:xfrm>
            <a:off x="2791406" y="6608267"/>
            <a:ext cx="53091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/>
              <a:t>74bbz</a:t>
            </a:r>
            <a:endParaRPr lang="en-US" sz="1000" baseline="-25000" dirty="0"/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1A6C045A-B80A-CAF0-9567-C7A1872DD906}"/>
              </a:ext>
            </a:extLst>
          </p:cNvPr>
          <p:cNvSpPr txBox="1"/>
          <p:nvPr/>
        </p:nvSpPr>
        <p:spPr>
          <a:xfrm>
            <a:off x="3329096" y="6482223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0</a:t>
            </a:r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5E8604A8-CD67-B159-F774-625BB79D729B}"/>
              </a:ext>
            </a:extLst>
          </p:cNvPr>
          <p:cNvSpPr txBox="1"/>
          <p:nvPr/>
        </p:nvSpPr>
        <p:spPr>
          <a:xfrm>
            <a:off x="3527723" y="6608267"/>
            <a:ext cx="43473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/>
              <a:t>UTT</a:t>
            </a:r>
            <a:endParaRPr lang="en-US" sz="1000" baseline="-25000" dirty="0"/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65BD28EF-EFEF-A082-F279-62D36B4399A9}"/>
              </a:ext>
            </a:extLst>
          </p:cNvPr>
          <p:cNvSpPr txBox="1"/>
          <p:nvPr/>
        </p:nvSpPr>
        <p:spPr>
          <a:xfrm>
            <a:off x="3829733" y="6608267"/>
            <a:ext cx="53091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/>
              <a:t>74bbz</a:t>
            </a:r>
            <a:endParaRPr lang="en-US" sz="1000" baseline="-25000" dirty="0"/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9F027896-DBC4-D96F-C1AE-6A2CFB50B7F2}"/>
              </a:ext>
            </a:extLst>
          </p:cNvPr>
          <p:cNvSpPr txBox="1"/>
          <p:nvPr/>
        </p:nvSpPr>
        <p:spPr>
          <a:xfrm>
            <a:off x="3571888" y="4868475"/>
            <a:ext cx="79541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/>
              <a:t>Monocyte</a:t>
            </a:r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FC309330-2E5E-D0F0-5D51-2A890A5023ED}"/>
              </a:ext>
            </a:extLst>
          </p:cNvPr>
          <p:cNvSpPr txBox="1"/>
          <p:nvPr/>
        </p:nvSpPr>
        <p:spPr>
          <a:xfrm rot="16200000">
            <a:off x="1188055" y="5677052"/>
            <a:ext cx="14847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/>
              <a:t>Absolute cell number</a:t>
            </a:r>
          </a:p>
          <a:p>
            <a:r>
              <a:rPr lang="en-US" sz="1000" b="1" dirty="0"/>
              <a:t> (cell/100uL blood)</a:t>
            </a:r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BA317CB3-4460-821F-AE5C-E948C297DE91}"/>
              </a:ext>
            </a:extLst>
          </p:cNvPr>
          <p:cNvSpPr txBox="1"/>
          <p:nvPr/>
        </p:nvSpPr>
        <p:spPr>
          <a:xfrm>
            <a:off x="4601969" y="6610619"/>
            <a:ext cx="43473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/>
              <a:t>UTT</a:t>
            </a:r>
            <a:endParaRPr lang="en-US" sz="1000" baseline="-25000" dirty="0"/>
          </a:p>
        </p:txBody>
      </p:sp>
      <p:sp>
        <p:nvSpPr>
          <p:cNvPr id="171" name="TextBox 170">
            <a:extLst>
              <a:ext uri="{FF2B5EF4-FFF2-40B4-BE49-F238E27FC236}">
                <a16:creationId xmlns:a16="http://schemas.microsoft.com/office/drawing/2014/main" id="{73F3372E-B335-2B32-F02F-80741EE1316F}"/>
              </a:ext>
            </a:extLst>
          </p:cNvPr>
          <p:cNvSpPr txBox="1"/>
          <p:nvPr/>
        </p:nvSpPr>
        <p:spPr>
          <a:xfrm>
            <a:off x="4896359" y="6605856"/>
            <a:ext cx="53091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/>
              <a:t>74bbz</a:t>
            </a:r>
            <a:endParaRPr lang="en-US" sz="1000" baseline="-25000" dirty="0"/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04AF2537-F0F4-B00F-EB15-14D3E0DC1ED0}"/>
              </a:ext>
            </a:extLst>
          </p:cNvPr>
          <p:cNvSpPr txBox="1"/>
          <p:nvPr/>
        </p:nvSpPr>
        <p:spPr>
          <a:xfrm>
            <a:off x="4633320" y="4880353"/>
            <a:ext cx="75693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/>
              <a:t>G-MDSC</a:t>
            </a:r>
          </a:p>
        </p:txBody>
      </p:sp>
      <p:sp>
        <p:nvSpPr>
          <p:cNvPr id="180" name="TextBox 179">
            <a:extLst>
              <a:ext uri="{FF2B5EF4-FFF2-40B4-BE49-F238E27FC236}">
                <a16:creationId xmlns:a16="http://schemas.microsoft.com/office/drawing/2014/main" id="{8D8220E0-6B52-5B29-607F-E542FC687369}"/>
              </a:ext>
            </a:extLst>
          </p:cNvPr>
          <p:cNvSpPr txBox="1"/>
          <p:nvPr/>
        </p:nvSpPr>
        <p:spPr>
          <a:xfrm>
            <a:off x="5656009" y="4880353"/>
            <a:ext cx="76495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/>
              <a:t>M-MDSC</a:t>
            </a:r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F8926191-37EA-597C-74AC-30D4CA5B1DA6}"/>
              </a:ext>
            </a:extLst>
          </p:cNvPr>
          <p:cNvSpPr txBox="1"/>
          <p:nvPr/>
        </p:nvSpPr>
        <p:spPr>
          <a:xfrm>
            <a:off x="5385889" y="6474484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0</a:t>
            </a:r>
          </a:p>
        </p:txBody>
      </p:sp>
      <p:sp>
        <p:nvSpPr>
          <p:cNvPr id="182" name="TextBox 181">
            <a:extLst>
              <a:ext uri="{FF2B5EF4-FFF2-40B4-BE49-F238E27FC236}">
                <a16:creationId xmlns:a16="http://schemas.microsoft.com/office/drawing/2014/main" id="{39D95F46-CEA2-3E6A-9BC3-A2BCC0E20842}"/>
              </a:ext>
            </a:extLst>
          </p:cNvPr>
          <p:cNvSpPr txBox="1"/>
          <p:nvPr/>
        </p:nvSpPr>
        <p:spPr>
          <a:xfrm>
            <a:off x="5315357" y="6207008"/>
            <a:ext cx="3257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10</a:t>
            </a:r>
          </a:p>
        </p:txBody>
      </p:sp>
      <p:sp>
        <p:nvSpPr>
          <p:cNvPr id="183" name="TextBox 182">
            <a:extLst>
              <a:ext uri="{FF2B5EF4-FFF2-40B4-BE49-F238E27FC236}">
                <a16:creationId xmlns:a16="http://schemas.microsoft.com/office/drawing/2014/main" id="{40CB5F8D-3DA8-15BB-AC59-12291C508689}"/>
              </a:ext>
            </a:extLst>
          </p:cNvPr>
          <p:cNvSpPr txBox="1"/>
          <p:nvPr/>
        </p:nvSpPr>
        <p:spPr>
          <a:xfrm>
            <a:off x="5315357" y="5932611"/>
            <a:ext cx="3257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20</a:t>
            </a:r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id="{9333CBA8-B93D-94B5-63D0-3ECC46DF8A80}"/>
              </a:ext>
            </a:extLst>
          </p:cNvPr>
          <p:cNvSpPr txBox="1"/>
          <p:nvPr/>
        </p:nvSpPr>
        <p:spPr>
          <a:xfrm>
            <a:off x="5315357" y="5399819"/>
            <a:ext cx="3257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40</a:t>
            </a:r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86BB1233-DA0D-CCBA-76CC-5B82B48F11E0}"/>
              </a:ext>
            </a:extLst>
          </p:cNvPr>
          <p:cNvSpPr txBox="1"/>
          <p:nvPr/>
        </p:nvSpPr>
        <p:spPr>
          <a:xfrm>
            <a:off x="5315357" y="5663387"/>
            <a:ext cx="3257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30</a:t>
            </a:r>
          </a:p>
        </p:txBody>
      </p:sp>
      <p:sp>
        <p:nvSpPr>
          <p:cNvPr id="186" name="TextBox 185">
            <a:extLst>
              <a:ext uri="{FF2B5EF4-FFF2-40B4-BE49-F238E27FC236}">
                <a16:creationId xmlns:a16="http://schemas.microsoft.com/office/drawing/2014/main" id="{C94B64D8-23EC-7D27-148B-30307CC1BC95}"/>
              </a:ext>
            </a:extLst>
          </p:cNvPr>
          <p:cNvSpPr txBox="1"/>
          <p:nvPr/>
        </p:nvSpPr>
        <p:spPr>
          <a:xfrm>
            <a:off x="5315357" y="5134858"/>
            <a:ext cx="3257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50</a:t>
            </a: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7E6070F8-1F45-4DA7-BF4E-DFF22F54E543}"/>
              </a:ext>
            </a:extLst>
          </p:cNvPr>
          <p:cNvSpPr txBox="1"/>
          <p:nvPr/>
        </p:nvSpPr>
        <p:spPr>
          <a:xfrm>
            <a:off x="5565578" y="6611779"/>
            <a:ext cx="43473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/>
              <a:t>UTT</a:t>
            </a:r>
            <a:endParaRPr lang="en-US" sz="1000" baseline="-25000" dirty="0"/>
          </a:p>
        </p:txBody>
      </p:sp>
      <p:sp>
        <p:nvSpPr>
          <p:cNvPr id="188" name="TextBox 187">
            <a:extLst>
              <a:ext uri="{FF2B5EF4-FFF2-40B4-BE49-F238E27FC236}">
                <a16:creationId xmlns:a16="http://schemas.microsoft.com/office/drawing/2014/main" id="{C7576E48-9A17-56C4-3720-8F9515334976}"/>
              </a:ext>
            </a:extLst>
          </p:cNvPr>
          <p:cNvSpPr txBox="1"/>
          <p:nvPr/>
        </p:nvSpPr>
        <p:spPr>
          <a:xfrm>
            <a:off x="5859968" y="6611779"/>
            <a:ext cx="53091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/>
              <a:t>74bbz</a:t>
            </a:r>
            <a:endParaRPr lang="en-US" sz="1000" baseline="-25000" dirty="0"/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546171E2-20C2-BCFB-BD3C-6FF38B0A27C9}"/>
              </a:ext>
            </a:extLst>
          </p:cNvPr>
          <p:cNvSpPr txBox="1"/>
          <p:nvPr/>
        </p:nvSpPr>
        <p:spPr>
          <a:xfrm>
            <a:off x="6778739" y="4880353"/>
            <a:ext cx="38183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/>
              <a:t>NK</a:t>
            </a:r>
          </a:p>
        </p:txBody>
      </p:sp>
      <p:sp>
        <p:nvSpPr>
          <p:cNvPr id="191" name="TextBox 190">
            <a:extLst>
              <a:ext uri="{FF2B5EF4-FFF2-40B4-BE49-F238E27FC236}">
                <a16:creationId xmlns:a16="http://schemas.microsoft.com/office/drawing/2014/main" id="{1A935E53-8458-6E3A-029B-E6981303EF24}"/>
              </a:ext>
            </a:extLst>
          </p:cNvPr>
          <p:cNvSpPr txBox="1"/>
          <p:nvPr/>
        </p:nvSpPr>
        <p:spPr>
          <a:xfrm>
            <a:off x="6372599" y="6471617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0</a:t>
            </a:r>
          </a:p>
        </p:txBody>
      </p:sp>
      <p:sp>
        <p:nvSpPr>
          <p:cNvPr id="192" name="TextBox 191">
            <a:extLst>
              <a:ext uri="{FF2B5EF4-FFF2-40B4-BE49-F238E27FC236}">
                <a16:creationId xmlns:a16="http://schemas.microsoft.com/office/drawing/2014/main" id="{220EE996-2D9E-E8FC-1A21-B9C0732F98C2}"/>
              </a:ext>
            </a:extLst>
          </p:cNvPr>
          <p:cNvSpPr txBox="1"/>
          <p:nvPr/>
        </p:nvSpPr>
        <p:spPr>
          <a:xfrm>
            <a:off x="6231535" y="6028445"/>
            <a:ext cx="39626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100</a:t>
            </a:r>
          </a:p>
        </p:txBody>
      </p:sp>
      <p:sp>
        <p:nvSpPr>
          <p:cNvPr id="193" name="TextBox 192">
            <a:extLst>
              <a:ext uri="{FF2B5EF4-FFF2-40B4-BE49-F238E27FC236}">
                <a16:creationId xmlns:a16="http://schemas.microsoft.com/office/drawing/2014/main" id="{EB7B29DC-BE97-359F-34F6-E2A8A0F50F52}"/>
              </a:ext>
            </a:extLst>
          </p:cNvPr>
          <p:cNvSpPr txBox="1"/>
          <p:nvPr/>
        </p:nvSpPr>
        <p:spPr>
          <a:xfrm>
            <a:off x="6231535" y="5570838"/>
            <a:ext cx="39626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200</a:t>
            </a:r>
          </a:p>
        </p:txBody>
      </p:sp>
      <p:sp>
        <p:nvSpPr>
          <p:cNvPr id="194" name="TextBox 193">
            <a:extLst>
              <a:ext uri="{FF2B5EF4-FFF2-40B4-BE49-F238E27FC236}">
                <a16:creationId xmlns:a16="http://schemas.microsoft.com/office/drawing/2014/main" id="{17EDFE99-11F9-A493-A037-BBE0ECCAFEE7}"/>
              </a:ext>
            </a:extLst>
          </p:cNvPr>
          <p:cNvSpPr txBox="1"/>
          <p:nvPr/>
        </p:nvSpPr>
        <p:spPr>
          <a:xfrm>
            <a:off x="6553179" y="6602423"/>
            <a:ext cx="43473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/>
              <a:t>UTT</a:t>
            </a:r>
            <a:endParaRPr lang="en-US" sz="1000" baseline="-25000" dirty="0"/>
          </a:p>
        </p:txBody>
      </p:sp>
      <p:sp>
        <p:nvSpPr>
          <p:cNvPr id="195" name="TextBox 194">
            <a:extLst>
              <a:ext uri="{FF2B5EF4-FFF2-40B4-BE49-F238E27FC236}">
                <a16:creationId xmlns:a16="http://schemas.microsoft.com/office/drawing/2014/main" id="{61CECC69-0F84-D8F6-674A-651396CB327F}"/>
              </a:ext>
            </a:extLst>
          </p:cNvPr>
          <p:cNvSpPr txBox="1"/>
          <p:nvPr/>
        </p:nvSpPr>
        <p:spPr>
          <a:xfrm>
            <a:off x="6847569" y="6597663"/>
            <a:ext cx="53091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/>
              <a:t>74bbz</a:t>
            </a:r>
            <a:endParaRPr lang="en-US" sz="1000" baseline="-25000" dirty="0"/>
          </a:p>
        </p:txBody>
      </p:sp>
      <p:sp>
        <p:nvSpPr>
          <p:cNvPr id="196" name="TextBox 195">
            <a:extLst>
              <a:ext uri="{FF2B5EF4-FFF2-40B4-BE49-F238E27FC236}">
                <a16:creationId xmlns:a16="http://schemas.microsoft.com/office/drawing/2014/main" id="{DDB993C4-478B-E0A6-BEA9-0C96428D0B89}"/>
              </a:ext>
            </a:extLst>
          </p:cNvPr>
          <p:cNvSpPr txBox="1"/>
          <p:nvPr/>
        </p:nvSpPr>
        <p:spPr>
          <a:xfrm>
            <a:off x="6231535" y="5115207"/>
            <a:ext cx="39626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300</a:t>
            </a:r>
          </a:p>
        </p:txBody>
      </p:sp>
      <p:sp>
        <p:nvSpPr>
          <p:cNvPr id="197" name="TextBox 196">
            <a:extLst>
              <a:ext uri="{FF2B5EF4-FFF2-40B4-BE49-F238E27FC236}">
                <a16:creationId xmlns:a16="http://schemas.microsoft.com/office/drawing/2014/main" id="{40E8798D-9A2E-02F1-9DB5-2EAC18B6EBC6}"/>
              </a:ext>
            </a:extLst>
          </p:cNvPr>
          <p:cNvSpPr txBox="1"/>
          <p:nvPr/>
        </p:nvSpPr>
        <p:spPr>
          <a:xfrm>
            <a:off x="802937" y="5629276"/>
            <a:ext cx="9156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Day 23</a:t>
            </a:r>
          </a:p>
        </p:txBody>
      </p:sp>
      <p:graphicFrame>
        <p:nvGraphicFramePr>
          <p:cNvPr id="201" name="Object 200">
            <a:extLst>
              <a:ext uri="{FF2B5EF4-FFF2-40B4-BE49-F238E27FC236}">
                <a16:creationId xmlns:a16="http://schemas.microsoft.com/office/drawing/2014/main" id="{8602DF81-A24F-171E-97F0-C899223A1C5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4305607"/>
              </p:ext>
            </p:extLst>
          </p:nvPr>
        </p:nvGraphicFramePr>
        <p:xfrm>
          <a:off x="3355170" y="790901"/>
          <a:ext cx="994363" cy="16824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9" r:id="rId18" imgW="1335383" imgH="2259606" progId="Prism9.Document">
                  <p:embed/>
                </p:oleObj>
              </mc:Choice>
              <mc:Fallback>
                <p:oleObj name="Prism 9" r:id="rId18" imgW="1335383" imgH="2259606" progId="Prism9.Document">
                  <p:embed/>
                  <p:pic>
                    <p:nvPicPr>
                      <p:cNvPr id="201" name="Object 200">
                        <a:extLst>
                          <a:ext uri="{FF2B5EF4-FFF2-40B4-BE49-F238E27FC236}">
                            <a16:creationId xmlns:a16="http://schemas.microsoft.com/office/drawing/2014/main" id="{8602DF81-A24F-171E-97F0-C899223A1C5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3355170" y="790901"/>
                        <a:ext cx="994363" cy="168249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3" name="Object 202">
            <a:extLst>
              <a:ext uri="{FF2B5EF4-FFF2-40B4-BE49-F238E27FC236}">
                <a16:creationId xmlns:a16="http://schemas.microsoft.com/office/drawing/2014/main" id="{203C19FE-E213-3EA0-E9A6-E807AFB3DD3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53824310"/>
              </p:ext>
            </p:extLst>
          </p:nvPr>
        </p:nvGraphicFramePr>
        <p:xfrm>
          <a:off x="5402566" y="790654"/>
          <a:ext cx="994363" cy="16824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9" r:id="rId20" imgW="1335383" imgH="2259606" progId="Prism9.Document">
                  <p:embed/>
                </p:oleObj>
              </mc:Choice>
              <mc:Fallback>
                <p:oleObj name="Prism 9" r:id="rId20" imgW="1335383" imgH="2259606" progId="Prism9.Document">
                  <p:embed/>
                  <p:pic>
                    <p:nvPicPr>
                      <p:cNvPr id="203" name="Object 202">
                        <a:extLst>
                          <a:ext uri="{FF2B5EF4-FFF2-40B4-BE49-F238E27FC236}">
                            <a16:creationId xmlns:a16="http://schemas.microsoft.com/office/drawing/2014/main" id="{203C19FE-E213-3EA0-E9A6-E807AFB3DD3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5402566" y="790654"/>
                        <a:ext cx="994363" cy="168249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" name="Object 203">
            <a:extLst>
              <a:ext uri="{FF2B5EF4-FFF2-40B4-BE49-F238E27FC236}">
                <a16:creationId xmlns:a16="http://schemas.microsoft.com/office/drawing/2014/main" id="{67546841-2C80-1504-BE03-F0EDAB069A1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99303998"/>
              </p:ext>
            </p:extLst>
          </p:nvPr>
        </p:nvGraphicFramePr>
        <p:xfrm>
          <a:off x="2388476" y="2983738"/>
          <a:ext cx="994363" cy="16824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9" r:id="rId22" imgW="1335383" imgH="2259606" progId="Prism9.Document">
                  <p:embed/>
                </p:oleObj>
              </mc:Choice>
              <mc:Fallback>
                <p:oleObj name="Prism 9" r:id="rId22" imgW="1335383" imgH="2259606" progId="Prism9.Document">
                  <p:embed/>
                  <p:pic>
                    <p:nvPicPr>
                      <p:cNvPr id="204" name="Object 203">
                        <a:extLst>
                          <a:ext uri="{FF2B5EF4-FFF2-40B4-BE49-F238E27FC236}">
                            <a16:creationId xmlns:a16="http://schemas.microsoft.com/office/drawing/2014/main" id="{67546841-2C80-1504-BE03-F0EDAB069A1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3"/>
                      <a:stretch>
                        <a:fillRect/>
                      </a:stretch>
                    </p:blipFill>
                    <p:spPr>
                      <a:xfrm>
                        <a:off x="2388476" y="2983738"/>
                        <a:ext cx="994363" cy="168249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" name="Object 204">
            <a:extLst>
              <a:ext uri="{FF2B5EF4-FFF2-40B4-BE49-F238E27FC236}">
                <a16:creationId xmlns:a16="http://schemas.microsoft.com/office/drawing/2014/main" id="{F162654E-0A6B-E482-F1AD-B287B0A908B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43443745"/>
              </p:ext>
            </p:extLst>
          </p:nvPr>
        </p:nvGraphicFramePr>
        <p:xfrm>
          <a:off x="3432446" y="2983738"/>
          <a:ext cx="994363" cy="16824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9" r:id="rId24" imgW="1335383" imgH="2259606" progId="Prism9.Document">
                  <p:embed/>
                </p:oleObj>
              </mc:Choice>
              <mc:Fallback>
                <p:oleObj name="Prism 9" r:id="rId24" imgW="1335383" imgH="2259606" progId="Prism9.Document">
                  <p:embed/>
                  <p:pic>
                    <p:nvPicPr>
                      <p:cNvPr id="205" name="Object 204">
                        <a:extLst>
                          <a:ext uri="{FF2B5EF4-FFF2-40B4-BE49-F238E27FC236}">
                            <a16:creationId xmlns:a16="http://schemas.microsoft.com/office/drawing/2014/main" id="{F162654E-0A6B-E482-F1AD-B287B0A908B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5"/>
                      <a:stretch>
                        <a:fillRect/>
                      </a:stretch>
                    </p:blipFill>
                    <p:spPr>
                      <a:xfrm>
                        <a:off x="3432446" y="2983738"/>
                        <a:ext cx="994363" cy="168249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7" name="TextBox 206">
            <a:extLst>
              <a:ext uri="{FF2B5EF4-FFF2-40B4-BE49-F238E27FC236}">
                <a16:creationId xmlns:a16="http://schemas.microsoft.com/office/drawing/2014/main" id="{8D3A20C0-82D8-91BA-E880-B6B6A9CF9F40}"/>
              </a:ext>
            </a:extLst>
          </p:cNvPr>
          <p:cNvSpPr txBox="1"/>
          <p:nvPr/>
        </p:nvSpPr>
        <p:spPr>
          <a:xfrm>
            <a:off x="3184967" y="4053986"/>
            <a:ext cx="39626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200</a:t>
            </a:r>
          </a:p>
        </p:txBody>
      </p:sp>
      <p:sp>
        <p:nvSpPr>
          <p:cNvPr id="208" name="TextBox 207">
            <a:extLst>
              <a:ext uri="{FF2B5EF4-FFF2-40B4-BE49-F238E27FC236}">
                <a16:creationId xmlns:a16="http://schemas.microsoft.com/office/drawing/2014/main" id="{C0994099-7FA6-26AC-0991-9F6104833D58}"/>
              </a:ext>
            </a:extLst>
          </p:cNvPr>
          <p:cNvSpPr txBox="1"/>
          <p:nvPr/>
        </p:nvSpPr>
        <p:spPr>
          <a:xfrm>
            <a:off x="3184967" y="3720837"/>
            <a:ext cx="39626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400</a:t>
            </a:r>
          </a:p>
        </p:txBody>
      </p:sp>
      <p:sp>
        <p:nvSpPr>
          <p:cNvPr id="209" name="TextBox 208">
            <a:extLst>
              <a:ext uri="{FF2B5EF4-FFF2-40B4-BE49-F238E27FC236}">
                <a16:creationId xmlns:a16="http://schemas.microsoft.com/office/drawing/2014/main" id="{8A5F2D9E-450D-2144-A475-5B4852A7F9D0}"/>
              </a:ext>
            </a:extLst>
          </p:cNvPr>
          <p:cNvSpPr txBox="1"/>
          <p:nvPr/>
        </p:nvSpPr>
        <p:spPr>
          <a:xfrm>
            <a:off x="3184967" y="3043497"/>
            <a:ext cx="39626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800</a:t>
            </a:r>
          </a:p>
        </p:txBody>
      </p:sp>
      <p:sp>
        <p:nvSpPr>
          <p:cNvPr id="210" name="TextBox 209">
            <a:extLst>
              <a:ext uri="{FF2B5EF4-FFF2-40B4-BE49-F238E27FC236}">
                <a16:creationId xmlns:a16="http://schemas.microsoft.com/office/drawing/2014/main" id="{A78CA5A5-E69A-2ABA-D0A6-74678023F57E}"/>
              </a:ext>
            </a:extLst>
          </p:cNvPr>
          <p:cNvSpPr txBox="1"/>
          <p:nvPr/>
        </p:nvSpPr>
        <p:spPr>
          <a:xfrm>
            <a:off x="3184967" y="3381836"/>
            <a:ext cx="39626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600</a:t>
            </a:r>
          </a:p>
        </p:txBody>
      </p:sp>
      <p:graphicFrame>
        <p:nvGraphicFramePr>
          <p:cNvPr id="221" name="Object 220">
            <a:extLst>
              <a:ext uri="{FF2B5EF4-FFF2-40B4-BE49-F238E27FC236}">
                <a16:creationId xmlns:a16="http://schemas.microsoft.com/office/drawing/2014/main" id="{F74EA525-CBC6-AC78-2C52-9F54379007F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80564475"/>
              </p:ext>
            </p:extLst>
          </p:nvPr>
        </p:nvGraphicFramePr>
        <p:xfrm>
          <a:off x="2388476" y="5061789"/>
          <a:ext cx="988959" cy="16733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9" r:id="rId26" imgW="1335383" imgH="2259606" progId="Prism9.Document">
                  <p:embed/>
                </p:oleObj>
              </mc:Choice>
              <mc:Fallback>
                <p:oleObj name="Prism 9" r:id="rId26" imgW="1335383" imgH="2259606" progId="Prism9.Document">
                  <p:embed/>
                  <p:pic>
                    <p:nvPicPr>
                      <p:cNvPr id="221" name="Object 220">
                        <a:extLst>
                          <a:ext uri="{FF2B5EF4-FFF2-40B4-BE49-F238E27FC236}">
                            <a16:creationId xmlns:a16="http://schemas.microsoft.com/office/drawing/2014/main" id="{F74EA525-CBC6-AC78-2C52-9F54379007F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7"/>
                      <a:stretch>
                        <a:fillRect/>
                      </a:stretch>
                    </p:blipFill>
                    <p:spPr>
                      <a:xfrm>
                        <a:off x="2388476" y="5061789"/>
                        <a:ext cx="988959" cy="167335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2" name="Object 221">
            <a:extLst>
              <a:ext uri="{FF2B5EF4-FFF2-40B4-BE49-F238E27FC236}">
                <a16:creationId xmlns:a16="http://schemas.microsoft.com/office/drawing/2014/main" id="{559961D2-3BC6-1173-21EA-ED8A03AAE76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60887916"/>
              </p:ext>
            </p:extLst>
          </p:nvPr>
        </p:nvGraphicFramePr>
        <p:xfrm>
          <a:off x="3445509" y="5061789"/>
          <a:ext cx="988959" cy="16733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9" r:id="rId28" imgW="1335383" imgH="2259606" progId="Prism9.Document">
                  <p:embed/>
                </p:oleObj>
              </mc:Choice>
              <mc:Fallback>
                <p:oleObj name="Prism 9" r:id="rId28" imgW="1335383" imgH="2259606" progId="Prism9.Document">
                  <p:embed/>
                  <p:pic>
                    <p:nvPicPr>
                      <p:cNvPr id="222" name="Object 221">
                        <a:extLst>
                          <a:ext uri="{FF2B5EF4-FFF2-40B4-BE49-F238E27FC236}">
                            <a16:creationId xmlns:a16="http://schemas.microsoft.com/office/drawing/2014/main" id="{559961D2-3BC6-1173-21EA-ED8A03AAE76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9"/>
                      <a:stretch>
                        <a:fillRect/>
                      </a:stretch>
                    </p:blipFill>
                    <p:spPr>
                      <a:xfrm>
                        <a:off x="3445509" y="5061789"/>
                        <a:ext cx="988959" cy="167335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3" name="TextBox 222">
            <a:extLst>
              <a:ext uri="{FF2B5EF4-FFF2-40B4-BE49-F238E27FC236}">
                <a16:creationId xmlns:a16="http://schemas.microsoft.com/office/drawing/2014/main" id="{B5CEEFE1-882D-1C92-945B-088EDEED884F}"/>
              </a:ext>
            </a:extLst>
          </p:cNvPr>
          <p:cNvSpPr txBox="1"/>
          <p:nvPr/>
        </p:nvSpPr>
        <p:spPr>
          <a:xfrm>
            <a:off x="3200655" y="6139846"/>
            <a:ext cx="39626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200</a:t>
            </a:r>
          </a:p>
        </p:txBody>
      </p:sp>
      <p:sp>
        <p:nvSpPr>
          <p:cNvPr id="224" name="TextBox 223">
            <a:extLst>
              <a:ext uri="{FF2B5EF4-FFF2-40B4-BE49-F238E27FC236}">
                <a16:creationId xmlns:a16="http://schemas.microsoft.com/office/drawing/2014/main" id="{54C4D814-ECD1-B59D-1EF9-BD0157BDB89F}"/>
              </a:ext>
            </a:extLst>
          </p:cNvPr>
          <p:cNvSpPr txBox="1"/>
          <p:nvPr/>
        </p:nvSpPr>
        <p:spPr>
          <a:xfrm>
            <a:off x="3200655" y="5806697"/>
            <a:ext cx="39626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400</a:t>
            </a:r>
          </a:p>
        </p:txBody>
      </p:sp>
      <p:sp>
        <p:nvSpPr>
          <p:cNvPr id="225" name="TextBox 224">
            <a:extLst>
              <a:ext uri="{FF2B5EF4-FFF2-40B4-BE49-F238E27FC236}">
                <a16:creationId xmlns:a16="http://schemas.microsoft.com/office/drawing/2014/main" id="{1A3AE6B8-902B-E6E7-DE20-4A47686C2AAB}"/>
              </a:ext>
            </a:extLst>
          </p:cNvPr>
          <p:cNvSpPr txBox="1"/>
          <p:nvPr/>
        </p:nvSpPr>
        <p:spPr>
          <a:xfrm>
            <a:off x="3200655" y="5129357"/>
            <a:ext cx="39626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800</a:t>
            </a:r>
          </a:p>
        </p:txBody>
      </p:sp>
      <p:sp>
        <p:nvSpPr>
          <p:cNvPr id="226" name="TextBox 225">
            <a:extLst>
              <a:ext uri="{FF2B5EF4-FFF2-40B4-BE49-F238E27FC236}">
                <a16:creationId xmlns:a16="http://schemas.microsoft.com/office/drawing/2014/main" id="{768A6C99-09AE-9BA6-050A-8F730433001C}"/>
              </a:ext>
            </a:extLst>
          </p:cNvPr>
          <p:cNvSpPr txBox="1"/>
          <p:nvPr/>
        </p:nvSpPr>
        <p:spPr>
          <a:xfrm>
            <a:off x="3200655" y="5458552"/>
            <a:ext cx="39626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600</a:t>
            </a:r>
          </a:p>
        </p:txBody>
      </p:sp>
      <p:graphicFrame>
        <p:nvGraphicFramePr>
          <p:cNvPr id="230" name="Object 229">
            <a:extLst>
              <a:ext uri="{FF2B5EF4-FFF2-40B4-BE49-F238E27FC236}">
                <a16:creationId xmlns:a16="http://schemas.microsoft.com/office/drawing/2014/main" id="{C48FC5C8-BB8D-C489-8525-4E8747DE66D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87259254"/>
              </p:ext>
            </p:extLst>
          </p:nvPr>
        </p:nvGraphicFramePr>
        <p:xfrm>
          <a:off x="5491041" y="5061789"/>
          <a:ext cx="988959" cy="16733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9" r:id="rId30" imgW="1335383" imgH="2259606" progId="Prism9.Document">
                  <p:embed/>
                </p:oleObj>
              </mc:Choice>
              <mc:Fallback>
                <p:oleObj name="Prism 9" r:id="rId30" imgW="1335383" imgH="2259606" progId="Prism9.Document">
                  <p:embed/>
                  <p:pic>
                    <p:nvPicPr>
                      <p:cNvPr id="230" name="Object 229">
                        <a:extLst>
                          <a:ext uri="{FF2B5EF4-FFF2-40B4-BE49-F238E27FC236}">
                            <a16:creationId xmlns:a16="http://schemas.microsoft.com/office/drawing/2014/main" id="{C48FC5C8-BB8D-C489-8525-4E8747DE66D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1"/>
                      <a:stretch>
                        <a:fillRect/>
                      </a:stretch>
                    </p:blipFill>
                    <p:spPr>
                      <a:xfrm>
                        <a:off x="5491041" y="5061789"/>
                        <a:ext cx="988959" cy="167335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6" name="TextBox 235">
            <a:extLst>
              <a:ext uri="{FF2B5EF4-FFF2-40B4-BE49-F238E27FC236}">
                <a16:creationId xmlns:a16="http://schemas.microsoft.com/office/drawing/2014/main" id="{A42CFA65-68B0-8D38-1DB5-E87200EA156F}"/>
              </a:ext>
            </a:extLst>
          </p:cNvPr>
          <p:cNvSpPr txBox="1"/>
          <p:nvPr/>
        </p:nvSpPr>
        <p:spPr>
          <a:xfrm>
            <a:off x="4421961" y="6471617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0</a:t>
            </a:r>
          </a:p>
        </p:txBody>
      </p:sp>
      <p:sp>
        <p:nvSpPr>
          <p:cNvPr id="237" name="TextBox 236">
            <a:extLst>
              <a:ext uri="{FF2B5EF4-FFF2-40B4-BE49-F238E27FC236}">
                <a16:creationId xmlns:a16="http://schemas.microsoft.com/office/drawing/2014/main" id="{F178ECF1-B529-068E-C5A8-1E30F51D4A60}"/>
              </a:ext>
            </a:extLst>
          </p:cNvPr>
          <p:cNvSpPr txBox="1"/>
          <p:nvPr/>
        </p:nvSpPr>
        <p:spPr>
          <a:xfrm>
            <a:off x="4351429" y="6139771"/>
            <a:ext cx="3257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50</a:t>
            </a:r>
          </a:p>
        </p:txBody>
      </p:sp>
      <p:sp>
        <p:nvSpPr>
          <p:cNvPr id="238" name="TextBox 237">
            <a:extLst>
              <a:ext uri="{FF2B5EF4-FFF2-40B4-BE49-F238E27FC236}">
                <a16:creationId xmlns:a16="http://schemas.microsoft.com/office/drawing/2014/main" id="{F8F49369-EBB7-99D1-07D6-C7B52609DD2C}"/>
              </a:ext>
            </a:extLst>
          </p:cNvPr>
          <p:cNvSpPr txBox="1"/>
          <p:nvPr/>
        </p:nvSpPr>
        <p:spPr>
          <a:xfrm>
            <a:off x="4280897" y="5466563"/>
            <a:ext cx="39626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150</a:t>
            </a:r>
          </a:p>
        </p:txBody>
      </p:sp>
      <p:sp>
        <p:nvSpPr>
          <p:cNvPr id="239" name="TextBox 238">
            <a:extLst>
              <a:ext uri="{FF2B5EF4-FFF2-40B4-BE49-F238E27FC236}">
                <a16:creationId xmlns:a16="http://schemas.microsoft.com/office/drawing/2014/main" id="{4DBE2B07-41C3-14F2-9BF3-763BFBAE0D59}"/>
              </a:ext>
            </a:extLst>
          </p:cNvPr>
          <p:cNvSpPr txBox="1"/>
          <p:nvPr/>
        </p:nvSpPr>
        <p:spPr>
          <a:xfrm>
            <a:off x="4280897" y="5796810"/>
            <a:ext cx="39626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100</a:t>
            </a:r>
          </a:p>
        </p:txBody>
      </p:sp>
      <p:sp>
        <p:nvSpPr>
          <p:cNvPr id="240" name="TextBox 239">
            <a:extLst>
              <a:ext uri="{FF2B5EF4-FFF2-40B4-BE49-F238E27FC236}">
                <a16:creationId xmlns:a16="http://schemas.microsoft.com/office/drawing/2014/main" id="{73F83AED-FF57-0CA0-4272-662E704FFC3F}"/>
              </a:ext>
            </a:extLst>
          </p:cNvPr>
          <p:cNvSpPr txBox="1"/>
          <p:nvPr/>
        </p:nvSpPr>
        <p:spPr>
          <a:xfrm>
            <a:off x="4280897" y="5129917"/>
            <a:ext cx="39626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200</a:t>
            </a:r>
          </a:p>
        </p:txBody>
      </p:sp>
      <p:sp>
        <p:nvSpPr>
          <p:cNvPr id="2" name="TextBox 18">
            <a:extLst>
              <a:ext uri="{FF2B5EF4-FFF2-40B4-BE49-F238E27FC236}">
                <a16:creationId xmlns:a16="http://schemas.microsoft.com/office/drawing/2014/main" id="{3F88F33C-398F-3E86-E447-39B9FF0C9E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2650" y="537571"/>
            <a:ext cx="31451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b="1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24118509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8">
            <a:extLst>
              <a:ext uri="{FF2B5EF4-FFF2-40B4-BE49-F238E27FC236}">
                <a16:creationId xmlns:a16="http://schemas.microsoft.com/office/drawing/2014/main" id="{DE46B4C1-9314-49F0-9730-90A2FC90C4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068" y="177776"/>
            <a:ext cx="222368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b="1" dirty="0"/>
              <a:t>Supplementary Figure 5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178F9D7-CBFE-E93B-A77B-47DB11DF12B2}"/>
              </a:ext>
            </a:extLst>
          </p:cNvPr>
          <p:cNvSpPr txBox="1"/>
          <p:nvPr/>
        </p:nvSpPr>
        <p:spPr>
          <a:xfrm>
            <a:off x="1970153" y="897366"/>
            <a:ext cx="53091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/>
              <a:t>B cell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A78B4A99-CBDA-18DD-CA56-369A56063F0F}"/>
              </a:ext>
            </a:extLst>
          </p:cNvPr>
          <p:cNvSpPr txBox="1"/>
          <p:nvPr/>
        </p:nvSpPr>
        <p:spPr>
          <a:xfrm>
            <a:off x="3184520" y="897366"/>
            <a:ext cx="79541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/>
              <a:t>Monocyte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05482FD5-FA6E-93EE-A93E-0F3B96364D31}"/>
              </a:ext>
            </a:extLst>
          </p:cNvPr>
          <p:cNvSpPr txBox="1"/>
          <p:nvPr/>
        </p:nvSpPr>
        <p:spPr>
          <a:xfrm>
            <a:off x="4602403" y="897366"/>
            <a:ext cx="75693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/>
              <a:t>G-MDSC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EDADD2DD-2273-1EE9-B03C-3A4D98947884}"/>
              </a:ext>
            </a:extLst>
          </p:cNvPr>
          <p:cNvSpPr txBox="1"/>
          <p:nvPr/>
        </p:nvSpPr>
        <p:spPr>
          <a:xfrm>
            <a:off x="5969261" y="897366"/>
            <a:ext cx="76495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/>
              <a:t>M-MDSC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C481A845-83AA-48D6-549B-3E8FF2F531C6}"/>
              </a:ext>
            </a:extLst>
          </p:cNvPr>
          <p:cNvSpPr txBox="1"/>
          <p:nvPr/>
        </p:nvSpPr>
        <p:spPr>
          <a:xfrm>
            <a:off x="7544397" y="897366"/>
            <a:ext cx="38183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/>
              <a:t>NK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A769E496-8CC5-711D-062A-7AE096723EDF}"/>
              </a:ext>
            </a:extLst>
          </p:cNvPr>
          <p:cNvSpPr txBox="1"/>
          <p:nvPr/>
        </p:nvSpPr>
        <p:spPr>
          <a:xfrm>
            <a:off x="494909" y="1547460"/>
            <a:ext cx="9156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Day 18</a:t>
            </a:r>
          </a:p>
        </p:txBody>
      </p:sp>
      <p:sp>
        <p:nvSpPr>
          <p:cNvPr id="2" name="TextBox 18">
            <a:extLst>
              <a:ext uri="{FF2B5EF4-FFF2-40B4-BE49-F238E27FC236}">
                <a16:creationId xmlns:a16="http://schemas.microsoft.com/office/drawing/2014/main" id="{3F88F33C-398F-3E86-E447-39B9FF0C9E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068" y="537571"/>
            <a:ext cx="31451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b="1" dirty="0"/>
              <a:t>B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B94AC61-DFE4-62EB-58C3-A0A8DD4BC6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0544" y="1046326"/>
            <a:ext cx="1395086" cy="13716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80C2281-9DC9-2C2A-BC11-FB9E68342C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5630" y="1046326"/>
            <a:ext cx="1366903" cy="13716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5457A1D-992F-9E94-C3FC-6150F66B89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72533" y="1064481"/>
            <a:ext cx="1395086" cy="13716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FE0CFCE-0D0D-C144-5782-D72901988D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39436" y="1064481"/>
            <a:ext cx="1395086" cy="13716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8E72F10-9408-998F-C59A-43EA8B4B88D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34477" y="1064481"/>
            <a:ext cx="1395086" cy="1371600"/>
          </a:xfrm>
          <a:prstGeom prst="rect">
            <a:avLst/>
          </a:prstGeom>
        </p:spPr>
      </p:pic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FA56F7C0-E611-9E5D-03E9-CDCDAF235983}"/>
              </a:ext>
            </a:extLst>
          </p:cNvPr>
          <p:cNvCxnSpPr/>
          <p:nvPr/>
        </p:nvCxnSpPr>
        <p:spPr>
          <a:xfrm>
            <a:off x="1645930" y="2554772"/>
            <a:ext cx="654013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965D93FD-9BF2-C37C-AC5F-3A43112B6FE4}"/>
              </a:ext>
            </a:extLst>
          </p:cNvPr>
          <p:cNvSpPr txBox="1"/>
          <p:nvPr/>
        </p:nvSpPr>
        <p:spPr>
          <a:xfrm>
            <a:off x="4215117" y="2572927"/>
            <a:ext cx="774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CD74</a:t>
            </a:r>
          </a:p>
        </p:txBody>
      </p:sp>
    </p:spTree>
    <p:extLst>
      <p:ext uri="{BB962C8B-B14F-4D97-AF65-F5344CB8AC3E}">
        <p14:creationId xmlns:p14="http://schemas.microsoft.com/office/powerpoint/2010/main" val="14007705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130900</TotalTime>
  <Words>173</Words>
  <Application>Microsoft Office PowerPoint</Application>
  <PresentationFormat>On-screen Show (4:3)</PresentationFormat>
  <Paragraphs>137</Paragraphs>
  <Slides>2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Prism 9</vt:lpstr>
      <vt:lpstr>PowerPoint Presentation</vt:lpstr>
      <vt:lpstr>PowerPoint Presentation</vt:lpstr>
    </vt:vector>
  </TitlesOfParts>
  <Company>The James Comprehensive Cancer Center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Chan, Wing</dc:creator>
  <cp:lastModifiedBy>Chan, Wing</cp:lastModifiedBy>
  <cp:revision>382</cp:revision>
  <dcterms:created xsi:type="dcterms:W3CDTF">2020-02-07T16:56:52Z</dcterms:created>
  <dcterms:modified xsi:type="dcterms:W3CDTF">2023-08-16T04:35:26Z</dcterms:modified>
</cp:coreProperties>
</file>