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openxmlformats.org/officeDocument/2006/relationships/custom-properties" Target="docProps/custom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97" d="100"/>
          <a:sy n="97" d="100"/>
        </p:scale>
        <p:origin x="78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Relationship Id="rId9" Type="http://schemas.openxmlformats.org/officeDocument/2006/relationships/customXml" Target="../customXml/item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C06D5-5637-70AE-5237-950BE1DE2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380CAF-35B3-866F-7EB9-744B19DB0C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87454F-9B04-B045-DA0E-B7863472FE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1345F-8D52-029A-60C0-74B57D7BBF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EB7602-D024-F7F1-BD57-F41FC52528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4401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EDDBD-7E9B-4594-0395-AEC54E177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336748F-2162-BEBE-F434-E5749FA5DE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D2C1C5-812F-7E39-07F5-39BBA811D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9BB22-5833-FE83-9D30-ABC76186BC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7C2350-9586-3067-5190-8AACAD500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93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DF1568D-70EB-5BEB-C3A2-614680E92A1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896DA6-C4F9-FDEF-CBC0-7E02855C0B7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73882B-54D6-D6A8-1225-F5BBEBC89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18FD79-4257-67A8-A67A-F5003C8932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692652-0151-BCDB-77A5-D598D26302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0410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8C26E-115F-E17E-0D1D-F6FCDF366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C3696-62CA-0863-A66A-0AF786CE9B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9E1E1E-BF73-14E5-E9F1-FAA9CA4C3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88C9AB-36EA-D7E8-0602-2F40A3DA9F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34327D-7C30-683E-32CA-1A68E28A3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571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B38CA-CBBC-E2D7-226B-00E22D467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AB45566-F4E3-D4B9-1C06-8D1151D8F3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3F612C-B0D4-B442-865E-1B1D641C6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16A0E-DA46-259E-04BF-96AD212CE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27589A-11EC-F1F6-DD09-2EE9287CC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39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30C66-72F2-0434-4F62-9BEC1AA678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792299-CE46-4A4D-4183-FAB2063AB2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EA7E5-BA85-4366-17B3-69124302C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78D64C-BF3A-D598-5130-7231BEEBF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D8159C-E35A-663B-193F-1D81ED856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68E806-BA70-CDF0-0DC7-647AFEBE9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461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8393A6-EA5F-D07F-A259-C24E0C7EB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9B5C9D7-79BA-D134-FE0B-54D1F1A6BD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5F9C26-4B2E-519B-4E38-9585E8BB0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B65CAA-D3C7-5C29-D86E-B4DDB649AA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E72218-5E0D-CCC7-0E95-5179A98380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33BC302-4393-2D3A-6C68-800E2CD1B9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19A927D-A23C-EB9E-9C90-A280225EB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767E84-527C-1A36-E43A-627A51745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27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6C2E65-131B-72E6-D98F-8DEDEA286D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E2E1EB-ACD3-2CEF-ED35-C3A44FBE09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089E34-3756-0F7B-35AF-B2C993B4E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FC57BA-EBD2-CC37-088D-A3BDEC153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713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755E314-1FE9-6674-EEFB-BAD87BB95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888EC91-17A3-7093-A13A-752B55ADA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89D81F-D1B1-9511-2E8E-F974B14AE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4675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DE4228-B154-11DE-84BF-3C99873DA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261C9-E4AA-8165-408B-7389FA9794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E5BA8A-6118-1BE6-89AA-462532E3CF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9C78C5E-C66F-FE45-B4E2-6914479AB6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9D73F4-9A6F-0864-C795-5A906AEF2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C8CA8-492E-CC1E-EC4B-2CAB7FBB8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824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1B5208-BFCD-D16E-F80A-886CF5E91B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1FDBB6-02E3-56D2-E432-CB227E1170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BEF2A9-8893-0537-02E1-F6DA32AA44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6C4D03-F441-958E-D217-056CEF96D9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DB4E65-9DA5-4720-962A-6F093920F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0F1465-2941-90A9-D3DC-D55AE3477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7721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3BF8C7-5604-40E1-0CBB-95BA8ECD2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848F84-C70D-8E8D-30C2-99288DE05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AFA4AB-08BB-B256-1478-CCBB9149C05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CDD14B8-5A79-47B0-8E9A-F9AFA485AC56}" type="datetimeFigureOut">
              <a:rPr lang="en-US" smtClean="0"/>
              <a:t>12/23/2024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B32949-889A-56EA-D93F-43D447BAA3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718D90-E3C3-42C4-D795-B18E96D7DD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ED6B8A-3C4F-4EA4-ADD7-28FD6F429D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48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58B1EB5-AD5F-BB58-E639-E8CDAA2721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1011" y="0"/>
            <a:ext cx="548997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767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F8E39A7B7798046B6DD85D033AC2B0F" ma:contentTypeVersion="6" ma:contentTypeDescription="Create a new document." ma:contentTypeScope="" ma:versionID="4ea1359a27898a1fdcf45617884d7c03">
  <xsd:schema xmlns:xsd="http://www.w3.org/2001/XMLSchema" xmlns:xs="http://www.w3.org/2001/XMLSchema" xmlns:p="http://schemas.microsoft.com/office/2006/metadata/properties" xmlns:ns2="295c5a33-bb08-412f-9572-3182ff8c94af" xmlns:ns3="3fcad962-5ffb-4669-a139-653be36ae63e" targetNamespace="http://schemas.microsoft.com/office/2006/metadata/properties" ma:root="true" ma:fieldsID="1ec55fed0d57b2ba86dfddc5bd6cdabd" ns2:_="" ns3:_="">
    <xsd:import namespace="295c5a33-bb08-412f-9572-3182ff8c94af"/>
    <xsd:import namespace="3fcad962-5ffb-4669-a139-653be36ae6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5c5a33-bb08-412f-9572-3182ff8c94a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ad962-5ffb-4669-a139-653be36ae63e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5801F21A-BCC7-43DB-99F2-84D6664388F7}"/>
</file>

<file path=customXml/itemProps2.xml><?xml version="1.0" encoding="utf-8"?>
<ds:datastoreItem xmlns:ds="http://schemas.openxmlformats.org/officeDocument/2006/customXml" ds:itemID="{29A522F8-0BD8-4FC8-95DB-B011C45711DC}"/>
</file>

<file path=customXml/itemProps3.xml><?xml version="1.0" encoding="utf-8"?>
<ds:datastoreItem xmlns:ds="http://schemas.openxmlformats.org/officeDocument/2006/customXml" ds:itemID="{CDA2E704-E18D-4DF3-84D8-2545B3E739F4}"/>
</file>

<file path=docMetadata/LabelInfo.xml><?xml version="1.0" encoding="utf-8"?>
<clbl:labelList xmlns:clbl="http://schemas.microsoft.com/office/2020/mipLabelMetadata">
  <clbl:label id="{11372f5f-8e19-4efb-8afe-8eac20a980c4}" enabled="1" method="Standard" siteId="{a25fff9c-3f63-4fb2-9a8a-d9bdd0321f9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Gile, Jennifer J., M.D.</dc:creator>
  <cp:lastModifiedBy>Gile, Jennifer J., M.D.</cp:lastModifiedBy>
  <cp:revision>1</cp:revision>
  <dcterms:created xsi:type="dcterms:W3CDTF">2024-12-24T00:35:37Z</dcterms:created>
  <dcterms:modified xsi:type="dcterms:W3CDTF">2024-12-24T00:35:49Z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0x0101006F8E39A7B7798046B6DD85D033AC2B0F</vt:lpwstr>
  </property>
</Properties>
</file>