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19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08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807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9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84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99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97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3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10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2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00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FD7AD-21C3-4626-84BE-C118DB0462D2}" type="datetimeFigureOut">
              <a:rPr lang="en-US" smtClean="0"/>
              <a:t>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1462F-4E75-4192-AADB-DB980B3BA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82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teroidesL6_PC1vsPC2plot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866" y="2446215"/>
            <a:ext cx="2975134" cy="2356584"/>
          </a:xfrm>
          <a:prstGeom prst="rect">
            <a:avLst/>
          </a:prstGeom>
        </p:spPr>
      </p:pic>
      <p:pic>
        <p:nvPicPr>
          <p:cNvPr id="5" name="Picture 4" descr="BifsL6_PC1vsPC2plo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96" y="2446215"/>
            <a:ext cx="2975134" cy="2356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4208" y="1979431"/>
            <a:ext cx="26386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Colored by </a:t>
            </a:r>
            <a:r>
              <a:rPr lang="en-US" sz="1350" i="1" dirty="0"/>
              <a:t>Bifidobacterium</a:t>
            </a:r>
          </a:p>
          <a:p>
            <a:pPr algn="ctr"/>
            <a:r>
              <a:rPr lang="en-US" sz="1350" dirty="0"/>
              <a:t>Blue= High </a:t>
            </a:r>
            <a:r>
              <a:rPr lang="en-US" sz="1350" dirty="0">
                <a:sym typeface="Wingdings"/>
              </a:rPr>
              <a:t> Red= Low</a:t>
            </a:r>
            <a:endParaRPr lang="en-US" sz="1350" dirty="0"/>
          </a:p>
        </p:txBody>
      </p:sp>
      <p:sp>
        <p:nvSpPr>
          <p:cNvPr id="8" name="TextBox 7"/>
          <p:cNvSpPr txBox="1"/>
          <p:nvPr/>
        </p:nvSpPr>
        <p:spPr>
          <a:xfrm>
            <a:off x="6671309" y="2004847"/>
            <a:ext cx="212358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Colored by </a:t>
            </a:r>
            <a:r>
              <a:rPr lang="en-US" sz="1350" i="1" dirty="0" err="1"/>
              <a:t>Bacteroides</a:t>
            </a:r>
            <a:endParaRPr lang="en-US" sz="1350" i="1" dirty="0"/>
          </a:p>
          <a:p>
            <a:pPr algn="ctr"/>
            <a:r>
              <a:rPr lang="en-US" sz="1350" dirty="0"/>
              <a:t>Blue= High </a:t>
            </a:r>
            <a:r>
              <a:rPr lang="en-US" sz="1350" dirty="0">
                <a:sym typeface="Wingdings"/>
              </a:rPr>
              <a:t> Red= Low</a:t>
            </a:r>
            <a:endParaRPr lang="en-US" sz="1350" dirty="0"/>
          </a:p>
        </p:txBody>
      </p:sp>
      <p:pic>
        <p:nvPicPr>
          <p:cNvPr id="9" name="Picture 8" descr="qPCR_PC1vsPC2plot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090" y="2446215"/>
            <a:ext cx="3142110" cy="23565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47066" y="2004847"/>
            <a:ext cx="27682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Colored by Bifidobacteria </a:t>
            </a:r>
            <a:r>
              <a:rPr lang="en-US" sz="1350" dirty="0" err="1"/>
              <a:t>qPCR</a:t>
            </a:r>
            <a:r>
              <a:rPr lang="en-US" sz="1350" dirty="0"/>
              <a:t> data</a:t>
            </a:r>
          </a:p>
          <a:p>
            <a:pPr algn="ctr"/>
            <a:r>
              <a:rPr lang="en-US" sz="1350" dirty="0"/>
              <a:t>Blue= High </a:t>
            </a:r>
            <a:r>
              <a:rPr lang="en-US" sz="1350" dirty="0">
                <a:sym typeface="Wingdings"/>
              </a:rPr>
              <a:t> Red= Low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12518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32</Words>
  <Application>Microsoft Office PowerPoint</Application>
  <PresentationFormat>Letter Paper (8.5x11 in)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Zachery Lewis</dc:creator>
  <cp:lastModifiedBy>Zachery Lewis</cp:lastModifiedBy>
  <cp:revision>6</cp:revision>
  <dcterms:created xsi:type="dcterms:W3CDTF">2014-09-02T01:12:04Z</dcterms:created>
  <dcterms:modified xsi:type="dcterms:W3CDTF">2015-01-19T21:52:32Z</dcterms:modified>
</cp:coreProperties>
</file>