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0" r:id="rId2"/>
    <p:sldId id="261" r:id="rId3"/>
    <p:sldId id="257" r:id="rId4"/>
    <p:sldId id="258" r:id="rId5"/>
    <p:sldId id="259" r:id="rId6"/>
  </p:sldIdLst>
  <p:sldSz cx="6858000" cy="9906000" type="A4"/>
  <p:notesSz cx="6638925" cy="9893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05" autoAdjust="0"/>
  </p:normalViewPr>
  <p:slideViewPr>
    <p:cSldViewPr>
      <p:cViewPr>
        <p:scale>
          <a:sx n="70" d="100"/>
          <a:sy n="70" d="100"/>
        </p:scale>
        <p:origin x="-2034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65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60788" y="0"/>
            <a:ext cx="28765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B838B-6ED1-4AF2-8114-3873C94E5231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41363"/>
            <a:ext cx="2568575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3575" y="4699000"/>
            <a:ext cx="5311775" cy="4452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8765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60788" y="9396413"/>
            <a:ext cx="28765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089D9-6155-4464-9AE1-CB75AEF17B3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710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96428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7892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70109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4500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8410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3782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2367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31406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9045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6424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014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3179D-D7C3-453F-9568-86663EFFCA1A}" type="datetimeFigureOut">
              <a:rPr lang="de-AT" smtClean="0"/>
              <a:t>09.11.2016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D8A1C-954A-45C8-8EBB-FD9B80FC063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59328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6" name="Picture 9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6" y="166199"/>
            <a:ext cx="6742112" cy="815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833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" y="200471"/>
            <a:ext cx="6767513" cy="528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11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AG_Moissl\Team\Manuscripts2016\ISS_dust\Supplementary\Supplementary Fig. 2_fin_CM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66" y="2422513"/>
            <a:ext cx="6388925" cy="314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218" y="128464"/>
            <a:ext cx="6850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/>
              <a:t>Fig. S2: </a:t>
            </a:r>
            <a:r>
              <a:rPr lang="en-GB" sz="1200" b="1"/>
              <a:t>Diversity of Archaea signatures in ISS samples</a:t>
            </a:r>
            <a:r>
              <a:rPr lang="en-GB" sz="1200"/>
              <a:t>. </a:t>
            </a:r>
            <a:r>
              <a:rPr lang="en-GB" sz="1200" smtClean="0"/>
              <a:t>Displayed </a:t>
            </a:r>
            <a:r>
              <a:rPr lang="en-GB" sz="1200"/>
              <a:t>are observed taxa (richness), Shannon Index and InvSimpson </a:t>
            </a:r>
            <a:r>
              <a:rPr lang="en-GB" sz="1200" smtClean="0"/>
              <a:t>Index.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6016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7218" y="128464"/>
            <a:ext cx="6850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Fig. S3: </a:t>
            </a:r>
            <a:r>
              <a:rPr lang="en-GB" sz="1200" b="1" dirty="0"/>
              <a:t>Differentially abundant genera in untreated and </a:t>
            </a:r>
            <a:r>
              <a:rPr lang="en-GB" sz="1200" b="1" dirty="0" smtClean="0"/>
              <a:t>incubated samples.</a:t>
            </a:r>
            <a:endParaRPr lang="en-US" sz="1200" dirty="0"/>
          </a:p>
        </p:txBody>
      </p:sp>
      <p:pic>
        <p:nvPicPr>
          <p:cNvPr id="5122" name="Picture 2" descr="G:\AG_Moissl\Team\Manuscripts2016\ISS_dust\Supplementary\Supp. Fig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20" y="1380451"/>
            <a:ext cx="6707882" cy="138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70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7218" y="128464"/>
            <a:ext cx="6850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/>
              <a:t>Fig. S4</a:t>
            </a:r>
            <a:r>
              <a:rPr lang="en-US" sz="1200" dirty="0" smtClean="0"/>
              <a:t>: </a:t>
            </a:r>
            <a:r>
              <a:rPr lang="es-ES" sz="1200" b="1" dirty="0"/>
              <a:t>PcoA plot (unweighted Bray Curtis distance) of US-ISS samples (US-ISS) and Russian ISS (RISS) samples</a:t>
            </a:r>
            <a:r>
              <a:rPr lang="es-ES" sz="1200" dirty="0"/>
              <a:t>. </a:t>
            </a:r>
            <a:r>
              <a:rPr lang="en-US" sz="1200" dirty="0"/>
              <a:t>It has to be emphasized that only forward reads of both studies were processed here. Based on this approach, a clear, distinct clustering of Russian ISS samples and US-ISS samples is observed, which indicates </a:t>
            </a:r>
            <a:r>
              <a:rPr lang="en-US" sz="1200" dirty="0" smtClean="0"/>
              <a:t>dissimilarity </a:t>
            </a:r>
            <a:r>
              <a:rPr lang="en-US" sz="1200" dirty="0"/>
              <a:t>in the microbial composition.</a:t>
            </a:r>
            <a:endParaRPr lang="en-US" sz="1200" dirty="0"/>
          </a:p>
        </p:txBody>
      </p:sp>
      <p:pic>
        <p:nvPicPr>
          <p:cNvPr id="6148" name="Picture 4" descr="G:\AG_Moissl\Team\Manuscripts2016\ISS_dust\Supplementary\Supplementary Fig.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1712640"/>
            <a:ext cx="4317824" cy="402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69028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A4-Papier (210x297 mm)</PresentationFormat>
  <Paragraphs>3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KAGes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Windows-Benutzer</dc:creator>
  <cp:lastModifiedBy>Windows-Benutzer</cp:lastModifiedBy>
  <cp:revision>52</cp:revision>
  <cp:lastPrinted>2016-06-30T11:12:35Z</cp:lastPrinted>
  <dcterms:created xsi:type="dcterms:W3CDTF">2016-06-22T12:52:32Z</dcterms:created>
  <dcterms:modified xsi:type="dcterms:W3CDTF">2016-11-09T13:42:29Z</dcterms:modified>
</cp:coreProperties>
</file>