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6146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032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69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851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4767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50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396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97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639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6262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087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4415-2702-4A0C-A773-FDB5C925ABC1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38AA2-5100-45B7-81E5-57358682BA9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161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671664"/>
              </p:ext>
            </p:extLst>
          </p:nvPr>
        </p:nvGraphicFramePr>
        <p:xfrm>
          <a:off x="264380" y="410370"/>
          <a:ext cx="5307965" cy="2138172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618897037"/>
                    </a:ext>
                  </a:extLst>
                </a:gridCol>
                <a:gridCol w="3870960">
                  <a:extLst>
                    <a:ext uri="{9D8B030D-6E8A-4147-A177-3AD203B41FA5}">
                      <a16:colId xmlns:a16="http://schemas.microsoft.com/office/drawing/2014/main" val="35919974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solidFill>
                            <a:sysClr val="windowText" lastClr="000000"/>
                          </a:solidFill>
                          <a:effectLst/>
                        </a:rPr>
                        <a:t>miRNA</a:t>
                      </a:r>
                      <a:endParaRPr lang="en-GB" sz="110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The predicted target mRNA that match DEGs in transcriptome</a:t>
                      </a:r>
                      <a:endParaRPr lang="en-GB" sz="1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489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mR-200b-3p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Cldn11, Ugt8a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1505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miR-200c-3p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Cldn11, Ugt8a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832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miR-429-3p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Cldn11, Ugt8a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5670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miR-183-5p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 </a:t>
                      </a:r>
                      <a:r>
                        <a:rPr lang="en-GB" sz="1200" kern="1200">
                          <a:effectLst/>
                        </a:rPr>
                        <a:t>Mbp, Tspan2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9050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miR-10b-5p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Mbp, Gjc3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4516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miR-200a-3p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>
                          <a:effectLst/>
                        </a:rPr>
                        <a:t>↑</a:t>
                      </a:r>
                      <a:r>
                        <a:rPr lang="en-GB" sz="1200" kern="1200">
                          <a:effectLst/>
                        </a:rPr>
                        <a:t> Gjc3, Plp1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8677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kern="1200">
                          <a:effectLst/>
                        </a:rPr>
                        <a:t>miR-182-5p </a:t>
                      </a:r>
                      <a:r>
                        <a:rPr lang="en-GB" sz="1400" kern="1200">
                          <a:effectLst/>
                        </a:rPr>
                        <a:t>↓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effectLst/>
                        </a:rPr>
                        <a:t>↑ </a:t>
                      </a:r>
                      <a:r>
                        <a:rPr lang="en-GB" sz="1200" kern="1200" dirty="0">
                          <a:effectLst/>
                        </a:rPr>
                        <a:t>Mag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636468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9376" y="133371"/>
            <a:ext cx="32507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Supplemental Table 5.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4167077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54</Words>
  <Application>Microsoft Office PowerPoint</Application>
  <PresentationFormat>A4 Paper (210x297 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</dc:creator>
  <cp:lastModifiedBy>Hoban, Alan</cp:lastModifiedBy>
  <cp:revision>6</cp:revision>
  <dcterms:created xsi:type="dcterms:W3CDTF">2016-09-14T11:07:02Z</dcterms:created>
  <dcterms:modified xsi:type="dcterms:W3CDTF">2017-01-14T13:09:01Z</dcterms:modified>
</cp:coreProperties>
</file>