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641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15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80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877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979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07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58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2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498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282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58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9668D-8B28-47F1-808C-F7F9B1FFABC6}" type="datetimeFigureOut">
              <a:rPr lang="en-GB" smtClean="0"/>
              <a:t>14/07/2017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2892B-C581-4792-956A-AD8D63BB5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07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13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4.wmf"/><Relationship Id="rId10" Type="http://schemas.openxmlformats.org/officeDocument/2006/relationships/image" Target="../media/image3.emf"/><Relationship Id="rId4" Type="http://schemas.microsoft.com/office/2007/relationships/hdphoto" Target="../media/hdphoto1.wdp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4" descr="http://www.cliparthut.com/clip-arts/8/mouse-clip-art-8582.gif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tx1">
                <a:lumMod val="65000"/>
                <a:lumOff val="3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aturation sat="40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26283" y="867414"/>
            <a:ext cx="836728" cy="42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8612" y="9382613"/>
            <a:ext cx="6648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Supplemental Figure 3: The behavioural phenotype of germ-free animals features abnormalities in behaviours controlled by the amygdala and PFC  </a:t>
            </a: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8461212"/>
              </p:ext>
            </p:extLst>
          </p:nvPr>
        </p:nvGraphicFramePr>
        <p:xfrm>
          <a:off x="3652730" y="2030403"/>
          <a:ext cx="3122613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ism Project" r:id="rId5" imgW="3888000" imgH="2520000" progId="Prism5.Document">
                  <p:embed/>
                </p:oleObj>
              </mc:Choice>
              <mc:Fallback>
                <p:oleObj name="Prism Project" r:id="rId5" imgW="3888000" imgH="2520000" progId="Prism5.Document">
                  <p:embed/>
                  <p:pic>
                    <p:nvPicPr>
                      <p:cNvPr id="55" name="Object 5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2730" y="2030403"/>
                        <a:ext cx="3122613" cy="202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940500" y="505750"/>
            <a:ext cx="2084963" cy="994437"/>
            <a:chOff x="4559300" y="655190"/>
            <a:chExt cx="2672388" cy="1311215"/>
          </a:xfrm>
        </p:grpSpPr>
        <p:sp>
          <p:nvSpPr>
            <p:cNvPr id="42" name="Rectangle 4"/>
            <p:cNvSpPr/>
            <p:nvPr/>
          </p:nvSpPr>
          <p:spPr>
            <a:xfrm>
              <a:off x="4559300" y="655190"/>
              <a:ext cx="2672388" cy="1311215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60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2938" y="655190"/>
              <a:ext cx="1138750" cy="131121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32080" tIns="66040" rIns="132080" bIns="660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2600"/>
            </a:p>
          </p:txBody>
        </p:sp>
      </p:grpSp>
      <p:graphicFrame>
        <p:nvGraphicFramePr>
          <p:cNvPr id="75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676175"/>
              </p:ext>
            </p:extLst>
          </p:nvPr>
        </p:nvGraphicFramePr>
        <p:xfrm>
          <a:off x="3652730" y="4104635"/>
          <a:ext cx="3163887" cy="298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Project" r:id="rId7" imgW="3816000" imgH="3600000" progId="Prism5.Document">
                  <p:embed/>
                </p:oleObj>
              </mc:Choice>
              <mc:Fallback>
                <p:oleObj name="Prism Project" r:id="rId7" imgW="3816000" imgH="3600000" progId="Prism5.Document">
                  <p:embed/>
                  <p:pic>
                    <p:nvPicPr>
                      <p:cNvPr id="75" name="Object 7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2730" y="4104635"/>
                        <a:ext cx="3163887" cy="2986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446491"/>
              </p:ext>
            </p:extLst>
          </p:nvPr>
        </p:nvGraphicFramePr>
        <p:xfrm>
          <a:off x="3712237" y="7310411"/>
          <a:ext cx="3375025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ism Project" r:id="rId9" imgW="3780000" imgH="2412000" progId="Prism5.Document">
                  <p:embed/>
                </p:oleObj>
              </mc:Choice>
              <mc:Fallback>
                <p:oleObj name="Prism Project" r:id="rId9" imgW="3780000" imgH="2412000" progId="Prism5.Document">
                  <p:embed/>
                  <p:pic>
                    <p:nvPicPr>
                      <p:cNvPr id="76" name="Object 7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12237" y="7310411"/>
                        <a:ext cx="3375025" cy="215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1826" y="366712"/>
            <a:ext cx="51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11826" y="2060609"/>
            <a:ext cx="51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111826" y="4636712"/>
            <a:ext cx="51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11826" y="7240495"/>
            <a:ext cx="51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7606" y="2576259"/>
            <a:ext cx="3551586" cy="1321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6546" y="5172050"/>
            <a:ext cx="3176291" cy="1359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6546" y="7688683"/>
            <a:ext cx="3225064" cy="1396105"/>
          </a:xfrm>
          <a:prstGeom prst="rect">
            <a:avLst/>
          </a:prstGeom>
        </p:spPr>
      </p:pic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5665457"/>
              </p:ext>
            </p:extLst>
          </p:nvPr>
        </p:nvGraphicFramePr>
        <p:xfrm>
          <a:off x="3785301" y="0"/>
          <a:ext cx="3057525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Project" r:id="rId14" imgW="3808440" imgH="2540160" progId="Prism5.Document">
                  <p:embed/>
                </p:oleObj>
              </mc:Choice>
              <mc:Fallback>
                <p:oleObj name="Prism Project" r:id="rId14" imgW="3808440" imgH="2540160" progId="Prism5.Document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785301" y="0"/>
                        <a:ext cx="3057525" cy="203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2622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</Words>
  <Application>Microsoft Office PowerPoint</Application>
  <PresentationFormat>A4 Paper (210x297 mm)</PresentationFormat>
  <Paragraphs>5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Prism Project</vt:lpstr>
      <vt:lpstr>GraphPad Prism 5 Project</vt:lpstr>
      <vt:lpstr>PowerPoint Presentation</vt:lpstr>
    </vt:vector>
  </TitlesOfParts>
  <Company>University College Cork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Hoban, Alan</dc:creator>
  <cp:lastModifiedBy>Hoban, Alan</cp:lastModifiedBy>
  <cp:revision>20</cp:revision>
  <dcterms:created xsi:type="dcterms:W3CDTF">2017-07-05T08:30:04Z</dcterms:created>
  <dcterms:modified xsi:type="dcterms:W3CDTF">2017-07-14T09:14:52Z</dcterms:modified>
</cp:coreProperties>
</file>