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660"/>
  </p:normalViewPr>
  <p:slideViewPr>
    <p:cSldViewPr snapToGrid="0">
      <p:cViewPr varScale="1">
        <p:scale>
          <a:sx n="45" d="100"/>
          <a:sy n="45" d="100"/>
        </p:scale>
        <p:origin x="72" y="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6" y="3886201"/>
            <a:ext cx="8534402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73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6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92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6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39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12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85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07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663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4" y="274641"/>
            <a:ext cx="2743201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7" y="274641"/>
            <a:ext cx="8026399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48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848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7" y="4406903"/>
            <a:ext cx="10363200" cy="1362075"/>
          </a:xfrm>
        </p:spPr>
        <p:txBody>
          <a:bodyPr anchor="t"/>
          <a:lstStyle>
            <a:lvl1pPr algn="l">
              <a:defRPr sz="3265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7" y="2906715"/>
            <a:ext cx="10363200" cy="1500187"/>
          </a:xfrm>
        </p:spPr>
        <p:txBody>
          <a:bodyPr anchor="b"/>
          <a:lstStyle>
            <a:lvl1pPr marL="0" indent="0">
              <a:buNone/>
              <a:defRPr sz="1633">
                <a:solidFill>
                  <a:schemeClr val="tx1">
                    <a:tint val="75000"/>
                  </a:schemeClr>
                </a:solidFill>
              </a:defRPr>
            </a:lvl1pPr>
            <a:lvl2pPr marL="373174" indent="0">
              <a:buNone/>
              <a:defRPr sz="1451">
                <a:solidFill>
                  <a:schemeClr val="tx1">
                    <a:tint val="75000"/>
                  </a:schemeClr>
                </a:solidFill>
              </a:defRPr>
            </a:lvl2pPr>
            <a:lvl3pPr marL="746350" indent="0">
              <a:buNone/>
              <a:defRPr sz="1361">
                <a:solidFill>
                  <a:schemeClr val="tx1">
                    <a:tint val="75000"/>
                  </a:schemeClr>
                </a:solidFill>
              </a:defRPr>
            </a:lvl3pPr>
            <a:lvl4pPr marL="111952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4pPr>
            <a:lvl5pPr marL="149270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5pPr>
            <a:lvl6pPr marL="186587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6pPr>
            <a:lvl7pPr marL="2239051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7pPr>
            <a:lvl8pPr marL="2612225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8pPr>
            <a:lvl9pPr marL="2985400" indent="0">
              <a:buNone/>
              <a:defRPr sz="12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697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4" y="1600202"/>
            <a:ext cx="5384802" cy="4525963"/>
          </a:xfrm>
        </p:spPr>
        <p:txBody>
          <a:bodyPr/>
          <a:lstStyle>
            <a:lvl1pPr>
              <a:defRPr sz="2268"/>
            </a:lvl1pPr>
            <a:lvl2pPr>
              <a:defRPr sz="2086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6" y="1600202"/>
            <a:ext cx="5384802" cy="4525963"/>
          </a:xfrm>
        </p:spPr>
        <p:txBody>
          <a:bodyPr/>
          <a:lstStyle>
            <a:lvl1pPr>
              <a:defRPr sz="2268"/>
            </a:lvl1pPr>
            <a:lvl2pPr>
              <a:defRPr sz="2086"/>
            </a:lvl2pPr>
            <a:lvl3pPr>
              <a:defRPr sz="1633"/>
            </a:lvl3pPr>
            <a:lvl4pPr>
              <a:defRPr sz="1451"/>
            </a:lvl4pPr>
            <a:lvl5pPr>
              <a:defRPr sz="1451"/>
            </a:lvl5pPr>
            <a:lvl6pPr>
              <a:defRPr sz="1451"/>
            </a:lvl6pPr>
            <a:lvl7pPr>
              <a:defRPr sz="1451"/>
            </a:lvl7pPr>
            <a:lvl8pPr>
              <a:defRPr sz="1451"/>
            </a:lvl8pPr>
            <a:lvl9pPr>
              <a:defRPr sz="145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1744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6" y="1535115"/>
            <a:ext cx="5386918" cy="639762"/>
          </a:xfrm>
        </p:spPr>
        <p:txBody>
          <a:bodyPr anchor="b"/>
          <a:lstStyle>
            <a:lvl1pPr marL="0" indent="0">
              <a:buNone/>
              <a:defRPr sz="2086" b="1"/>
            </a:lvl1pPr>
            <a:lvl2pPr marL="373174" indent="0">
              <a:buNone/>
              <a:defRPr sz="1633" b="1"/>
            </a:lvl2pPr>
            <a:lvl3pPr marL="746350" indent="0">
              <a:buNone/>
              <a:defRPr sz="1451" b="1"/>
            </a:lvl3pPr>
            <a:lvl4pPr marL="1119525" indent="0">
              <a:buNone/>
              <a:defRPr sz="1361" b="1"/>
            </a:lvl4pPr>
            <a:lvl5pPr marL="1492701" indent="0">
              <a:buNone/>
              <a:defRPr sz="1361" b="1"/>
            </a:lvl5pPr>
            <a:lvl6pPr marL="1865875" indent="0">
              <a:buNone/>
              <a:defRPr sz="1361" b="1"/>
            </a:lvl6pPr>
            <a:lvl7pPr marL="2239051" indent="0">
              <a:buNone/>
              <a:defRPr sz="1361" b="1"/>
            </a:lvl7pPr>
            <a:lvl8pPr marL="2612225" indent="0">
              <a:buNone/>
              <a:defRPr sz="1361" b="1"/>
            </a:lvl8pPr>
            <a:lvl9pPr marL="2985400" indent="0">
              <a:buNone/>
              <a:defRPr sz="136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6" y="2174877"/>
            <a:ext cx="5386918" cy="3951289"/>
          </a:xfrm>
        </p:spPr>
        <p:txBody>
          <a:bodyPr/>
          <a:lstStyle>
            <a:lvl1pPr>
              <a:defRPr sz="2086"/>
            </a:lvl1pPr>
            <a:lvl2pPr>
              <a:defRPr sz="1633"/>
            </a:lvl2pPr>
            <a:lvl3pPr>
              <a:defRPr sz="1451"/>
            </a:lvl3pPr>
            <a:lvl4pPr>
              <a:defRPr sz="1361"/>
            </a:lvl4pPr>
            <a:lvl5pPr>
              <a:defRPr sz="1361"/>
            </a:lvl5pPr>
            <a:lvl6pPr>
              <a:defRPr sz="1361"/>
            </a:lvl6pPr>
            <a:lvl7pPr>
              <a:defRPr sz="1361"/>
            </a:lvl7pPr>
            <a:lvl8pPr>
              <a:defRPr sz="1361"/>
            </a:lvl8pPr>
            <a:lvl9pPr>
              <a:defRPr sz="136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5"/>
            <a:ext cx="5389035" cy="639762"/>
          </a:xfrm>
        </p:spPr>
        <p:txBody>
          <a:bodyPr anchor="b"/>
          <a:lstStyle>
            <a:lvl1pPr marL="0" indent="0">
              <a:buNone/>
              <a:defRPr sz="2086" b="1"/>
            </a:lvl1pPr>
            <a:lvl2pPr marL="373174" indent="0">
              <a:buNone/>
              <a:defRPr sz="1633" b="1"/>
            </a:lvl2pPr>
            <a:lvl3pPr marL="746350" indent="0">
              <a:buNone/>
              <a:defRPr sz="1451" b="1"/>
            </a:lvl3pPr>
            <a:lvl4pPr marL="1119525" indent="0">
              <a:buNone/>
              <a:defRPr sz="1361" b="1"/>
            </a:lvl4pPr>
            <a:lvl5pPr marL="1492701" indent="0">
              <a:buNone/>
              <a:defRPr sz="1361" b="1"/>
            </a:lvl5pPr>
            <a:lvl6pPr marL="1865875" indent="0">
              <a:buNone/>
              <a:defRPr sz="1361" b="1"/>
            </a:lvl6pPr>
            <a:lvl7pPr marL="2239051" indent="0">
              <a:buNone/>
              <a:defRPr sz="1361" b="1"/>
            </a:lvl7pPr>
            <a:lvl8pPr marL="2612225" indent="0">
              <a:buNone/>
              <a:defRPr sz="1361" b="1"/>
            </a:lvl8pPr>
            <a:lvl9pPr marL="2985400" indent="0">
              <a:buNone/>
              <a:defRPr sz="136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7"/>
            <a:ext cx="5389035" cy="3951289"/>
          </a:xfrm>
        </p:spPr>
        <p:txBody>
          <a:bodyPr/>
          <a:lstStyle>
            <a:lvl1pPr>
              <a:defRPr sz="2086"/>
            </a:lvl1pPr>
            <a:lvl2pPr>
              <a:defRPr sz="1633"/>
            </a:lvl2pPr>
            <a:lvl3pPr>
              <a:defRPr sz="1451"/>
            </a:lvl3pPr>
            <a:lvl4pPr>
              <a:defRPr sz="1361"/>
            </a:lvl4pPr>
            <a:lvl5pPr>
              <a:defRPr sz="1361"/>
            </a:lvl5pPr>
            <a:lvl6pPr>
              <a:defRPr sz="1361"/>
            </a:lvl6pPr>
            <a:lvl7pPr>
              <a:defRPr sz="1361"/>
            </a:lvl7pPr>
            <a:lvl8pPr>
              <a:defRPr sz="1361"/>
            </a:lvl8pPr>
            <a:lvl9pPr>
              <a:defRPr sz="136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41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648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0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8" y="273053"/>
            <a:ext cx="4011084" cy="1162051"/>
          </a:xfrm>
        </p:spPr>
        <p:txBody>
          <a:bodyPr anchor="b"/>
          <a:lstStyle>
            <a:lvl1pPr algn="l">
              <a:defRPr sz="1633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6" y="273052"/>
            <a:ext cx="6815667" cy="5853113"/>
          </a:xfrm>
        </p:spPr>
        <p:txBody>
          <a:bodyPr/>
          <a:lstStyle>
            <a:lvl1pPr>
              <a:defRPr sz="2630"/>
            </a:lvl1pPr>
            <a:lvl2pPr>
              <a:defRPr sz="2268"/>
            </a:lvl2pPr>
            <a:lvl3pPr>
              <a:defRPr sz="2086"/>
            </a:lvl3pPr>
            <a:lvl4pPr>
              <a:defRPr sz="1633"/>
            </a:lvl4pPr>
            <a:lvl5pPr>
              <a:defRPr sz="1633"/>
            </a:lvl5pPr>
            <a:lvl6pPr>
              <a:defRPr sz="1633"/>
            </a:lvl6pPr>
            <a:lvl7pPr>
              <a:defRPr sz="1633"/>
            </a:lvl7pPr>
            <a:lvl8pPr>
              <a:defRPr sz="1633"/>
            </a:lvl8pPr>
            <a:lvl9pPr>
              <a:defRPr sz="163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8" y="1435100"/>
            <a:ext cx="4011084" cy="4691063"/>
          </a:xfrm>
        </p:spPr>
        <p:txBody>
          <a:bodyPr/>
          <a:lstStyle>
            <a:lvl1pPr marL="0" indent="0">
              <a:buNone/>
              <a:defRPr sz="1270"/>
            </a:lvl1pPr>
            <a:lvl2pPr marL="373174" indent="0">
              <a:buNone/>
              <a:defRPr sz="998"/>
            </a:lvl2pPr>
            <a:lvl3pPr marL="746350" indent="0">
              <a:buNone/>
              <a:defRPr sz="816"/>
            </a:lvl3pPr>
            <a:lvl4pPr marL="1119525" indent="0">
              <a:buNone/>
              <a:defRPr sz="726"/>
            </a:lvl4pPr>
            <a:lvl5pPr marL="1492701" indent="0">
              <a:buNone/>
              <a:defRPr sz="726"/>
            </a:lvl5pPr>
            <a:lvl6pPr marL="1865875" indent="0">
              <a:buNone/>
              <a:defRPr sz="726"/>
            </a:lvl6pPr>
            <a:lvl7pPr marL="2239051" indent="0">
              <a:buNone/>
              <a:defRPr sz="726"/>
            </a:lvl7pPr>
            <a:lvl8pPr marL="2612225" indent="0">
              <a:buNone/>
              <a:defRPr sz="726"/>
            </a:lvl8pPr>
            <a:lvl9pPr marL="2985400" indent="0">
              <a:buNone/>
              <a:defRPr sz="7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767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24" y="4800602"/>
            <a:ext cx="7315200" cy="566738"/>
          </a:xfrm>
        </p:spPr>
        <p:txBody>
          <a:bodyPr anchor="b"/>
          <a:lstStyle>
            <a:lvl1pPr algn="l">
              <a:defRPr sz="1633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24" y="612776"/>
            <a:ext cx="7315200" cy="4114800"/>
          </a:xfrm>
        </p:spPr>
        <p:txBody>
          <a:bodyPr/>
          <a:lstStyle>
            <a:lvl1pPr marL="0" indent="0">
              <a:buNone/>
              <a:defRPr sz="2630"/>
            </a:lvl1pPr>
            <a:lvl2pPr marL="373174" indent="0">
              <a:buNone/>
              <a:defRPr sz="2268"/>
            </a:lvl2pPr>
            <a:lvl3pPr marL="746350" indent="0">
              <a:buNone/>
              <a:defRPr sz="2086"/>
            </a:lvl3pPr>
            <a:lvl4pPr marL="1119525" indent="0">
              <a:buNone/>
              <a:defRPr sz="1633"/>
            </a:lvl4pPr>
            <a:lvl5pPr marL="1492701" indent="0">
              <a:buNone/>
              <a:defRPr sz="1633"/>
            </a:lvl5pPr>
            <a:lvl6pPr marL="1865875" indent="0">
              <a:buNone/>
              <a:defRPr sz="1633"/>
            </a:lvl6pPr>
            <a:lvl7pPr marL="2239051" indent="0">
              <a:buNone/>
              <a:defRPr sz="1633"/>
            </a:lvl7pPr>
            <a:lvl8pPr marL="2612225" indent="0">
              <a:buNone/>
              <a:defRPr sz="1633"/>
            </a:lvl8pPr>
            <a:lvl9pPr marL="2985400" indent="0">
              <a:buNone/>
              <a:defRPr sz="1633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24" y="5367338"/>
            <a:ext cx="7315200" cy="804862"/>
          </a:xfrm>
        </p:spPr>
        <p:txBody>
          <a:bodyPr/>
          <a:lstStyle>
            <a:lvl1pPr marL="0" indent="0">
              <a:buNone/>
              <a:defRPr sz="1270"/>
            </a:lvl1pPr>
            <a:lvl2pPr marL="373174" indent="0">
              <a:buNone/>
              <a:defRPr sz="998"/>
            </a:lvl2pPr>
            <a:lvl3pPr marL="746350" indent="0">
              <a:buNone/>
              <a:defRPr sz="816"/>
            </a:lvl3pPr>
            <a:lvl4pPr marL="1119525" indent="0">
              <a:buNone/>
              <a:defRPr sz="726"/>
            </a:lvl4pPr>
            <a:lvl5pPr marL="1492701" indent="0">
              <a:buNone/>
              <a:defRPr sz="726"/>
            </a:lvl5pPr>
            <a:lvl6pPr marL="1865875" indent="0">
              <a:buNone/>
              <a:defRPr sz="726"/>
            </a:lvl6pPr>
            <a:lvl7pPr marL="2239051" indent="0">
              <a:buNone/>
              <a:defRPr sz="726"/>
            </a:lvl7pPr>
            <a:lvl8pPr marL="2612225" indent="0">
              <a:buNone/>
              <a:defRPr sz="726"/>
            </a:lvl8pPr>
            <a:lvl9pPr marL="2985400" indent="0">
              <a:buNone/>
              <a:defRPr sz="726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49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972801" cy="1143000"/>
          </a:xfrm>
          <a:prstGeom prst="rect">
            <a:avLst/>
          </a:prstGeom>
        </p:spPr>
        <p:txBody>
          <a:bodyPr vert="horz" lIns="82288" tIns="41144" rIns="82288" bIns="41144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2" y="1600202"/>
            <a:ext cx="10972801" cy="4525963"/>
          </a:xfrm>
          <a:prstGeom prst="rect">
            <a:avLst/>
          </a:prstGeom>
        </p:spPr>
        <p:txBody>
          <a:bodyPr vert="horz" lIns="82288" tIns="41144" rIns="82288" bIns="41144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8" y="6356351"/>
            <a:ext cx="2844801" cy="365126"/>
          </a:xfrm>
          <a:prstGeom prst="rect">
            <a:avLst/>
          </a:prstGeom>
        </p:spPr>
        <p:txBody>
          <a:bodyPr vert="horz" lIns="82288" tIns="41144" rIns="82288" bIns="41144" rtlCol="0" anchor="ctr"/>
          <a:lstStyle>
            <a:lvl1pPr algn="l">
              <a:defRPr sz="9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42C48-815E-4383-916D-C7F8DC0CE170}" type="datetimeFigureOut">
              <a:rPr lang="fr-FR" smtClean="0"/>
              <a:pPr/>
              <a:t>04/01/2018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8" y="6356351"/>
            <a:ext cx="3860799" cy="365126"/>
          </a:xfrm>
          <a:prstGeom prst="rect">
            <a:avLst/>
          </a:prstGeom>
        </p:spPr>
        <p:txBody>
          <a:bodyPr vert="horz" lIns="82288" tIns="41144" rIns="82288" bIns="41144" rtlCol="0" anchor="ctr"/>
          <a:lstStyle>
            <a:lvl1pPr algn="ctr">
              <a:defRPr sz="9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7" y="6356351"/>
            <a:ext cx="2844801" cy="365126"/>
          </a:xfrm>
          <a:prstGeom prst="rect">
            <a:avLst/>
          </a:prstGeom>
        </p:spPr>
        <p:txBody>
          <a:bodyPr vert="horz" lIns="82288" tIns="41144" rIns="82288" bIns="41144" rtlCol="0" anchor="ctr"/>
          <a:lstStyle>
            <a:lvl1pPr algn="r">
              <a:defRPr sz="9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1D5D-FC9C-4C9C-A437-019F2AAEAB6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9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746350" rtl="0" eaLnBrk="1" latinLnBrk="0" hangingPunct="1">
        <a:spcBef>
          <a:spcPct val="0"/>
        </a:spcBef>
        <a:buNone/>
        <a:defRPr sz="37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9882" indent="-279882" algn="l" defTabSz="746350" rtl="0" eaLnBrk="1" latinLnBrk="0" hangingPunct="1">
        <a:spcBef>
          <a:spcPct val="20000"/>
        </a:spcBef>
        <a:buFont typeface="Arial" pitchFamily="34" charset="0"/>
        <a:buChar char="•"/>
        <a:defRPr sz="2630" kern="1200">
          <a:solidFill>
            <a:schemeClr val="tx1"/>
          </a:solidFill>
          <a:latin typeface="+mn-lt"/>
          <a:ea typeface="+mn-ea"/>
          <a:cs typeface="+mn-cs"/>
        </a:defRPr>
      </a:lvl1pPr>
      <a:lvl2pPr marL="606410" indent="-233234" algn="l" defTabSz="746350" rtl="0" eaLnBrk="1" latinLnBrk="0" hangingPunct="1">
        <a:spcBef>
          <a:spcPct val="20000"/>
        </a:spcBef>
        <a:buFont typeface="Arial" pitchFamily="34" charset="0"/>
        <a:buChar char="–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932938" indent="-186588" algn="l" defTabSz="746350" rtl="0" eaLnBrk="1" latinLnBrk="0" hangingPunct="1">
        <a:spcBef>
          <a:spcPct val="20000"/>
        </a:spcBef>
        <a:buFont typeface="Arial" pitchFamily="34" charset="0"/>
        <a:buChar char="•"/>
        <a:defRPr sz="2086" kern="1200">
          <a:solidFill>
            <a:schemeClr val="tx1"/>
          </a:solidFill>
          <a:latin typeface="+mn-lt"/>
          <a:ea typeface="+mn-ea"/>
          <a:cs typeface="+mn-cs"/>
        </a:defRPr>
      </a:lvl3pPr>
      <a:lvl4pPr marL="1306113" indent="-186588" algn="l" defTabSz="746350" rtl="0" eaLnBrk="1" latinLnBrk="0" hangingPunct="1">
        <a:spcBef>
          <a:spcPct val="20000"/>
        </a:spcBef>
        <a:buFont typeface="Arial" pitchFamily="34" charset="0"/>
        <a:buChar char="–"/>
        <a:defRPr sz="1633" kern="1200">
          <a:solidFill>
            <a:schemeClr val="tx1"/>
          </a:solidFill>
          <a:latin typeface="+mn-lt"/>
          <a:ea typeface="+mn-ea"/>
          <a:cs typeface="+mn-cs"/>
        </a:defRPr>
      </a:lvl4pPr>
      <a:lvl5pPr marL="1679287" indent="-186588" algn="l" defTabSz="746350" rtl="0" eaLnBrk="1" latinLnBrk="0" hangingPunct="1">
        <a:spcBef>
          <a:spcPct val="20000"/>
        </a:spcBef>
        <a:buFont typeface="Arial" pitchFamily="34" charset="0"/>
        <a:buChar char="»"/>
        <a:defRPr sz="1633" kern="1200">
          <a:solidFill>
            <a:schemeClr val="tx1"/>
          </a:solidFill>
          <a:latin typeface="+mn-lt"/>
          <a:ea typeface="+mn-ea"/>
          <a:cs typeface="+mn-cs"/>
        </a:defRPr>
      </a:lvl5pPr>
      <a:lvl6pPr marL="2052463" indent="-186588" algn="l" defTabSz="746350" rtl="0" eaLnBrk="1" latinLnBrk="0" hangingPunct="1">
        <a:spcBef>
          <a:spcPct val="20000"/>
        </a:spcBef>
        <a:buFont typeface="Arial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6pPr>
      <a:lvl7pPr marL="2425637" indent="-186588" algn="l" defTabSz="746350" rtl="0" eaLnBrk="1" latinLnBrk="0" hangingPunct="1">
        <a:spcBef>
          <a:spcPct val="20000"/>
        </a:spcBef>
        <a:buFont typeface="Arial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7pPr>
      <a:lvl8pPr marL="2798813" indent="-186588" algn="l" defTabSz="746350" rtl="0" eaLnBrk="1" latinLnBrk="0" hangingPunct="1">
        <a:spcBef>
          <a:spcPct val="20000"/>
        </a:spcBef>
        <a:buFont typeface="Arial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8pPr>
      <a:lvl9pPr marL="3171988" indent="-186588" algn="l" defTabSz="746350" rtl="0" eaLnBrk="1" latinLnBrk="0" hangingPunct="1">
        <a:spcBef>
          <a:spcPct val="20000"/>
        </a:spcBef>
        <a:buFont typeface="Arial" pitchFamily="34" charset="0"/>
        <a:buChar char="•"/>
        <a:defRPr sz="16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1pPr>
      <a:lvl2pPr marL="373174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2pPr>
      <a:lvl3pPr marL="746350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3pPr>
      <a:lvl4pPr marL="1119525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4pPr>
      <a:lvl5pPr marL="1492701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5pPr>
      <a:lvl6pPr marL="1865875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6pPr>
      <a:lvl7pPr marL="2239051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7pPr>
      <a:lvl8pPr marL="2612225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8pPr>
      <a:lvl9pPr marL="2985400" algn="l" defTabSz="746350" rtl="0" eaLnBrk="1" latinLnBrk="0" hangingPunct="1">
        <a:defRPr sz="14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ZoneTexte 44"/>
          <p:cNvSpPr txBox="1"/>
          <p:nvPr/>
        </p:nvSpPr>
        <p:spPr>
          <a:xfrm>
            <a:off x="4781056" y="3217112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3043104" y="3217112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TR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3442389" y="2218574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3860170" y="2218574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TR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2720789" y="2471713"/>
            <a:ext cx="2350921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973430" y="2395706"/>
            <a:ext cx="54039" cy="152018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endParaRPr lang="en-US" sz="145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3" name="Image 22" descr="Capture-VR1&amp;TR_lagaffe2.PNG"/>
          <p:cNvPicPr>
            <a:picLocks noChangeAspect="1"/>
          </p:cNvPicPr>
          <p:nvPr/>
        </p:nvPicPr>
        <p:blipFill>
          <a:blip r:embed="rId2" cstate="print"/>
          <a:srcRect l="4959" b="11777"/>
          <a:stretch>
            <a:fillRect/>
          </a:stretch>
        </p:blipFill>
        <p:spPr>
          <a:xfrm>
            <a:off x="2242673" y="2782393"/>
            <a:ext cx="7510724" cy="30622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888836" y="2394982"/>
            <a:ext cx="732308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r>
              <a:rPr lang="en-US" sz="907" i="1" dirty="0">
                <a:solidFill>
                  <a:prstClr val="black"/>
                </a:solidFill>
                <a:latin typeface="Calibri"/>
              </a:rPr>
              <a:t>fge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90723" y="2394982"/>
            <a:ext cx="264520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1464" rIns="0" bIns="41464" rtlCol="0" anchor="ctr"/>
          <a:lstStyle/>
          <a:p>
            <a:pPr algn="ctr" defTabSz="746350"/>
            <a:r>
              <a:rPr lang="en-US" sz="907" i="1" dirty="0" err="1">
                <a:solidFill>
                  <a:prstClr val="black"/>
                </a:solidFill>
                <a:latin typeface="Calibri"/>
              </a:rPr>
              <a:t>avd</a:t>
            </a:r>
            <a:endParaRPr lang="en-US" sz="907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071371" y="2394982"/>
            <a:ext cx="914350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r>
              <a:rPr lang="en-US" sz="907" i="1" dirty="0" err="1">
                <a:solidFill>
                  <a:prstClr val="black"/>
                </a:solidFill>
                <a:latin typeface="Calibri"/>
              </a:rPr>
              <a:t>brt</a:t>
            </a:r>
            <a:endParaRPr lang="en-US" sz="907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555521" y="2395706"/>
            <a:ext cx="54039" cy="152018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endParaRPr lang="en-US" sz="145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646146" y="2753424"/>
            <a:ext cx="334711" cy="362917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TR</a:t>
            </a:r>
          </a:p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  <a:endParaRPr lang="en-US" sz="9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1676419" y="2339445"/>
            <a:ext cx="877604" cy="251156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1088" b="1" dirty="0">
                <a:solidFill>
                  <a:prstClr val="black"/>
                </a:solidFill>
                <a:latin typeface="Calibri"/>
              </a:rPr>
              <a:t>Lagaffe DGR</a:t>
            </a:r>
            <a:endParaRPr lang="en-US" sz="1088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850810" y="2762063"/>
            <a:ext cx="420748" cy="195435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40 807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9695544" y="2762063"/>
            <a:ext cx="337012" cy="195435"/>
          </a:xfrm>
          <a:prstGeom prst="rect">
            <a:avLst/>
          </a:prstGeom>
          <a:noFill/>
        </p:spPr>
        <p:txBody>
          <a:bodyPr wrap="none" lIns="82927" tIns="41464" rIns="0" bIns="41464" rtlCol="0">
            <a:spAutoFit/>
          </a:bodyPr>
          <a:lstStyle/>
          <a:p>
            <a:pPr algn="r"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22 553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9695544" y="2909962"/>
            <a:ext cx="337012" cy="195435"/>
          </a:xfrm>
          <a:prstGeom prst="rect">
            <a:avLst/>
          </a:prstGeom>
          <a:noFill/>
        </p:spPr>
        <p:txBody>
          <a:bodyPr wrap="none" lIns="82927" tIns="41464" rIns="0" bIns="41464" rtlCol="0">
            <a:spAutoFit/>
          </a:bodyPr>
          <a:lstStyle/>
          <a:p>
            <a:pPr algn="r"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23 146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1837334" y="2923438"/>
            <a:ext cx="420748" cy="195435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40 224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24" name="Connecteur droit 23"/>
          <p:cNvCxnSpPr/>
          <p:nvPr/>
        </p:nvCxnSpPr>
        <p:spPr>
          <a:xfrm>
            <a:off x="2739729" y="3494321"/>
            <a:ext cx="2350921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189647" y="3418313"/>
            <a:ext cx="54039" cy="152018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endParaRPr lang="en-US" sz="145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251481" y="3417590"/>
            <a:ext cx="732308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r>
              <a:rPr lang="en-US" sz="907" i="1" dirty="0">
                <a:solidFill>
                  <a:prstClr val="black"/>
                </a:solidFill>
                <a:latin typeface="Calibri"/>
              </a:rPr>
              <a:t>hoc</a:t>
            </a:r>
            <a:endParaRPr lang="en-US" sz="907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906940" y="3417590"/>
            <a:ext cx="264520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1464" rIns="0" bIns="41464" rtlCol="0" anchor="ctr"/>
          <a:lstStyle/>
          <a:p>
            <a:pPr algn="ctr" defTabSz="746350"/>
            <a:r>
              <a:rPr lang="en-US" sz="907" i="1" dirty="0" err="1">
                <a:solidFill>
                  <a:prstClr val="black"/>
                </a:solidFill>
                <a:latin typeface="Calibri"/>
              </a:rPr>
              <a:t>avd</a:t>
            </a:r>
            <a:endParaRPr lang="en-US" sz="907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87589" y="3417590"/>
            <a:ext cx="914350" cy="153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r>
              <a:rPr lang="en-US" sz="907" i="1" dirty="0" err="1">
                <a:solidFill>
                  <a:prstClr val="black"/>
                </a:solidFill>
                <a:latin typeface="Calibri"/>
              </a:rPr>
              <a:t>brt</a:t>
            </a:r>
            <a:endParaRPr lang="en-US" sz="907" i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918167" y="3418313"/>
            <a:ext cx="54039" cy="152018"/>
          </a:xfrm>
          <a:prstGeom prst="rect">
            <a:avLst/>
          </a:prstGeom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927" tIns="41464" rIns="82927" bIns="41464" rtlCol="0" anchor="ctr"/>
          <a:lstStyle/>
          <a:p>
            <a:pPr algn="ctr" defTabSz="746350"/>
            <a:endParaRPr lang="en-US" sz="145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1676419" y="3309811"/>
            <a:ext cx="858368" cy="251156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1088" b="1" dirty="0">
                <a:solidFill>
                  <a:prstClr val="black"/>
                </a:solidFill>
                <a:latin typeface="Calibri"/>
              </a:rPr>
              <a:t>Mushu DGR</a:t>
            </a:r>
            <a:endParaRPr lang="en-US" sz="1088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9947" t="11247" r="29061" b="76292"/>
          <a:stretch>
            <a:fillRect/>
          </a:stretch>
        </p:blipFill>
        <p:spPr bwMode="auto">
          <a:xfrm>
            <a:off x="1937660" y="3636364"/>
            <a:ext cx="7465332" cy="576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ZoneTexte 37"/>
          <p:cNvSpPr txBox="1"/>
          <p:nvPr/>
        </p:nvSpPr>
        <p:spPr>
          <a:xfrm>
            <a:off x="1676418" y="3766985"/>
            <a:ext cx="334711" cy="362917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TR</a:t>
            </a:r>
          </a:p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  <a:endParaRPr lang="en-US" sz="907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9259910" y="3754034"/>
            <a:ext cx="337012" cy="195435"/>
          </a:xfrm>
          <a:prstGeom prst="rect">
            <a:avLst/>
          </a:prstGeom>
          <a:noFill/>
        </p:spPr>
        <p:txBody>
          <a:bodyPr wrap="none" lIns="82927" tIns="41464" rIns="0" bIns="41464" rtlCol="0">
            <a:spAutoFit/>
          </a:bodyPr>
          <a:lstStyle/>
          <a:p>
            <a:pPr algn="r"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32 863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9255073" y="3901934"/>
            <a:ext cx="337012" cy="195435"/>
          </a:xfrm>
          <a:prstGeom prst="rect">
            <a:avLst/>
          </a:prstGeom>
          <a:noFill/>
        </p:spPr>
        <p:txBody>
          <a:bodyPr wrap="none" lIns="82927" tIns="41464" rIns="0" bIns="41464" rtlCol="0">
            <a:spAutoFit/>
          </a:bodyPr>
          <a:lstStyle/>
          <a:p>
            <a:pPr algn="r" defTabSz="746350"/>
            <a:r>
              <a:rPr lang="en-US" sz="726" dirty="0">
                <a:solidFill>
                  <a:prstClr val="black"/>
                </a:solidFill>
                <a:latin typeface="Calibri"/>
              </a:rPr>
              <a:t>34 917</a:t>
            </a:r>
            <a:endParaRPr lang="en-US" sz="726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937661" y="3818821"/>
            <a:ext cx="468587" cy="125547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0" rIns="82927" bIns="0" rtlCol="0">
            <a:spAutoFit/>
          </a:bodyPr>
          <a:lstStyle/>
          <a:p>
            <a:pPr defTabSz="746350"/>
            <a:r>
              <a:rPr lang="en-US" sz="816" kern="1500" dirty="0">
                <a:solidFill>
                  <a:prstClr val="black"/>
                </a:solidFill>
                <a:latin typeface="Calibri"/>
              </a:rPr>
              <a:t>32 765</a:t>
            </a:r>
            <a:endParaRPr lang="en-US" sz="816" kern="1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1409431" y="2306704"/>
            <a:ext cx="258845" cy="279176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1270" b="1" dirty="0">
                <a:solidFill>
                  <a:prstClr val="black"/>
                </a:solidFill>
                <a:latin typeface="Calibri"/>
              </a:rPr>
              <a:t>B</a:t>
            </a:r>
            <a:endParaRPr lang="en-US" sz="127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1720187" y="5258061"/>
            <a:ext cx="1044970" cy="251156"/>
          </a:xfrm>
          <a:prstGeom prst="rect">
            <a:avLst/>
          </a:prstGeom>
          <a:noFill/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fr-FR" sz="1088" b="1" dirty="0">
                <a:solidFill>
                  <a:prstClr val="black"/>
                </a:solidFill>
                <a:latin typeface="Calibri"/>
              </a:rPr>
              <a:t>Lagaffe</a:t>
            </a:r>
            <a:endParaRPr lang="fr-FR" sz="1088" b="1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49" name="Groupe 48"/>
          <p:cNvGrpSpPr/>
          <p:nvPr/>
        </p:nvGrpSpPr>
        <p:grpSpPr>
          <a:xfrm>
            <a:off x="1806111" y="4254686"/>
            <a:ext cx="8208528" cy="1068686"/>
            <a:chOff x="649584" y="1416767"/>
            <a:chExt cx="6905448" cy="687618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2617" t="13404" r="24245" b="60034"/>
            <a:stretch>
              <a:fillRect/>
            </a:stretch>
          </p:blipFill>
          <p:spPr bwMode="auto">
            <a:xfrm>
              <a:off x="854542" y="1535906"/>
              <a:ext cx="6700490" cy="5262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Rectangle 50"/>
            <p:cNvSpPr/>
            <p:nvPr/>
          </p:nvSpPr>
          <p:spPr>
            <a:xfrm>
              <a:off x="1881197" y="1597549"/>
              <a:ext cx="4149972" cy="50683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6350"/>
              <a:endParaRPr lang="en-US" sz="1451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ZoneTexte 51"/>
            <p:cNvSpPr txBox="1"/>
            <p:nvPr/>
          </p:nvSpPr>
          <p:spPr>
            <a:xfrm>
              <a:off x="1570785" y="1416767"/>
              <a:ext cx="612667" cy="149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746350"/>
              <a:r>
                <a:rPr lang="fr-FR" sz="907" b="1" dirty="0">
                  <a:solidFill>
                    <a:prstClr val="black"/>
                  </a:solidFill>
                  <a:latin typeface="Calibri"/>
                </a:rPr>
                <a:t>23,146</a:t>
              </a:r>
              <a:endParaRPr lang="en-US" sz="907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ZoneTexte 52"/>
            <p:cNvSpPr txBox="1"/>
            <p:nvPr/>
          </p:nvSpPr>
          <p:spPr>
            <a:xfrm>
              <a:off x="5686977" y="1432026"/>
              <a:ext cx="430451" cy="1492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746350"/>
              <a:r>
                <a:rPr lang="fr-FR" sz="907" b="1" dirty="0">
                  <a:solidFill>
                    <a:prstClr val="black"/>
                  </a:solidFill>
                  <a:latin typeface="Calibri"/>
                </a:rPr>
                <a:t>23,032</a:t>
              </a:r>
              <a:endParaRPr lang="en-US" sz="907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649584" y="1501991"/>
              <a:ext cx="864096" cy="114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6350"/>
              <a:endParaRPr lang="en-US" sz="1451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56" name="Groupe 55"/>
          <p:cNvGrpSpPr>
            <a:grpSpLocks noChangeAspect="1"/>
          </p:cNvGrpSpPr>
          <p:nvPr/>
        </p:nvGrpSpPr>
        <p:grpSpPr>
          <a:xfrm flipH="1">
            <a:off x="2047575" y="5627929"/>
            <a:ext cx="7509889" cy="993296"/>
            <a:chOff x="0" y="2916659"/>
            <a:chExt cx="9039225" cy="1304431"/>
          </a:xfrm>
        </p:grpSpPr>
        <p:pic>
          <p:nvPicPr>
            <p:cNvPr id="57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 t="4855" r="1454" b="81394"/>
            <a:stretch>
              <a:fillRect/>
            </a:stretch>
          </p:blipFill>
          <p:spPr bwMode="auto">
            <a:xfrm>
              <a:off x="0" y="3308791"/>
              <a:ext cx="9039225" cy="82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" name="ZoneTexte 57"/>
            <p:cNvSpPr txBox="1"/>
            <p:nvPr/>
          </p:nvSpPr>
          <p:spPr>
            <a:xfrm>
              <a:off x="706493" y="2916659"/>
              <a:ext cx="1248142" cy="304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6350"/>
              <a:r>
                <a:rPr lang="fr-FR" sz="907" b="1" dirty="0">
                  <a:solidFill>
                    <a:prstClr val="black"/>
                  </a:solidFill>
                  <a:latin typeface="Calibri"/>
                </a:rPr>
                <a:t>34,917</a:t>
              </a:r>
              <a:endParaRPr lang="fr-FR" sz="907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6426732" y="2926127"/>
              <a:ext cx="1259023" cy="304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746350"/>
              <a:r>
                <a:rPr lang="fr-FR" sz="907" b="1" dirty="0">
                  <a:solidFill>
                    <a:prstClr val="black"/>
                  </a:solidFill>
                  <a:latin typeface="Calibri"/>
                </a:rPr>
                <a:t>34,819</a:t>
              </a:r>
              <a:endParaRPr lang="fr-FR" sz="907" b="1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1343775" y="3221704"/>
              <a:ext cx="5730183" cy="99938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46350"/>
              <a:endParaRPr lang="en-US" sz="1451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64" name="ZoneTexte 63"/>
          <p:cNvSpPr txBox="1"/>
          <p:nvPr/>
        </p:nvSpPr>
        <p:spPr>
          <a:xfrm>
            <a:off x="1787696" y="6573918"/>
            <a:ext cx="1044970" cy="251156"/>
          </a:xfrm>
          <a:prstGeom prst="rect">
            <a:avLst/>
          </a:prstGeom>
          <a:noFill/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fr-FR" sz="1088" b="1" dirty="0">
                <a:solidFill>
                  <a:prstClr val="black"/>
                </a:solidFill>
                <a:latin typeface="Calibri"/>
              </a:rPr>
              <a:t>Mushu</a:t>
            </a:r>
            <a:endParaRPr lang="fr-FR" sz="1088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5442893" y="4304319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5051030" y="5632647"/>
            <a:ext cx="334711" cy="223328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41464" rIns="82927" bIns="41464" rtlCol="0">
            <a:spAutoFit/>
          </a:bodyPr>
          <a:lstStyle/>
          <a:p>
            <a:pPr defTabSz="746350"/>
            <a:r>
              <a:rPr lang="en-US" sz="907" dirty="0">
                <a:solidFill>
                  <a:prstClr val="black"/>
                </a:solidFill>
                <a:latin typeface="Calibri"/>
              </a:rPr>
              <a:t>VR</a:t>
            </a:r>
          </a:p>
        </p:txBody>
      </p:sp>
      <p:sp>
        <p:nvSpPr>
          <p:cNvPr id="65" name="ZoneTexte 64"/>
          <p:cNvSpPr txBox="1"/>
          <p:nvPr/>
        </p:nvSpPr>
        <p:spPr>
          <a:xfrm>
            <a:off x="1409431" y="555332"/>
            <a:ext cx="266860" cy="279176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1270" b="1" dirty="0">
                <a:solidFill>
                  <a:prstClr val="black"/>
                </a:solidFill>
                <a:latin typeface="Calibri"/>
              </a:rPr>
              <a:t>A</a:t>
            </a:r>
            <a:endParaRPr lang="en-US" sz="127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1409430" y="4278401"/>
            <a:ext cx="254036" cy="279176"/>
          </a:xfrm>
          <a:prstGeom prst="rect">
            <a:avLst/>
          </a:prstGeom>
          <a:noFill/>
        </p:spPr>
        <p:txBody>
          <a:bodyPr wrap="none" lIns="82927" tIns="41464" rIns="82927" bIns="41464" rtlCol="0">
            <a:spAutoFit/>
          </a:bodyPr>
          <a:lstStyle/>
          <a:p>
            <a:pPr defTabSz="746350"/>
            <a:r>
              <a:rPr lang="en-US" sz="1270" b="1" dirty="0">
                <a:solidFill>
                  <a:prstClr val="black"/>
                </a:solidFill>
                <a:latin typeface="Calibri"/>
              </a:rPr>
              <a:t>C</a:t>
            </a:r>
            <a:endParaRPr lang="en-US" sz="1270" b="1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7" name="Tableau 66"/>
          <p:cNvGraphicFramePr>
            <a:graphicFrameLocks noGrp="1"/>
          </p:cNvGraphicFramePr>
          <p:nvPr/>
        </p:nvGraphicFramePr>
        <p:xfrm>
          <a:off x="1850808" y="620643"/>
          <a:ext cx="6008579" cy="1066800"/>
        </p:xfrm>
        <a:graphic>
          <a:graphicData uri="http://schemas.openxmlformats.org/drawingml/2006/table">
            <a:tbl>
              <a:tblPr/>
              <a:tblGrid>
                <a:gridCol w="1418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0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3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43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1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Prophage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Template repeat (TR)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Variable region (VR)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Size, % id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Target protein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Lagaffe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22,449</a:t>
                      </a:r>
                      <a:r>
                        <a:rPr lang="en-US" sz="900" baseline="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en-US" sz="70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22,563 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23,032 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23,146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114 pb, 88%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MTP, FGE superfamily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Mushu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32 </a:t>
                      </a: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,765 –</a:t>
                      </a:r>
                      <a:r>
                        <a:rPr lang="en-US" sz="70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32,863 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34,819 </a:t>
                      </a: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fr-FR" sz="700" kern="1200" dirty="0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34 </a:t>
                      </a: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917 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 98 pb, 86%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T4 Hoc-like protein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Toutatis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49,056 </a:t>
                      </a: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49,176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51,084 </a:t>
                      </a:r>
                      <a:r>
                        <a:rPr lang="en-US" sz="9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51,204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121 pb, 87%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9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 err="1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Taranis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46,565 </a:t>
                      </a: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46,700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45,525 </a:t>
                      </a: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45,659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136 pb, 86%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900">
                        <a:solidFill>
                          <a:srgbClr val="365F9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 err="1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Epona</a:t>
                      </a:r>
                      <a:r>
                        <a:rPr lang="fr-FR" sz="1000" b="1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41,556 </a:t>
                      </a:r>
                      <a:r>
                        <a:rPr lang="fr-FR" sz="10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– 41,668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+mn-lt"/>
                          <a:ea typeface="Calibri"/>
                          <a:cs typeface="Times New Roman"/>
                        </a:rPr>
                        <a:t>41,299 – 41,409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113 pb, 86%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MTP, FGE superfamily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000" b="1" dirty="0" err="1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Brigit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45,361 </a:t>
                      </a: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45,487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47,426 </a:t>
                      </a: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– </a:t>
                      </a:r>
                      <a:r>
                        <a:rPr lang="fr-FR" sz="900" dirty="0" smtClean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47,553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128 pb, 88%</a:t>
                      </a:r>
                      <a:endParaRPr lang="en-US" sz="100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T4 Hoc-</a:t>
                      </a:r>
                      <a:r>
                        <a:rPr lang="fr-FR" sz="900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like</a:t>
                      </a:r>
                      <a:r>
                        <a:rPr lang="fr-FR" sz="900" dirty="0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900" dirty="0" err="1">
                          <a:solidFill>
                            <a:srgbClr val="365F91"/>
                          </a:solidFill>
                          <a:latin typeface="Calibri"/>
                          <a:ea typeface="Calibri"/>
                          <a:cs typeface="Times New Roman"/>
                        </a:rPr>
                        <a:t>protein</a:t>
                      </a:r>
                      <a:endParaRPr lang="en-US" sz="1000" dirty="0">
                        <a:solidFill>
                          <a:srgbClr val="365F91"/>
                        </a:solidFill>
                        <a:latin typeface="Verdana"/>
                        <a:ea typeface="Calibri"/>
                        <a:cs typeface="Times New Roman"/>
                      </a:endParaRPr>
                    </a:p>
                  </a:txBody>
                  <a:tcPr marL="62201" marR="6220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3343" t="2668"/>
          <a:stretch>
            <a:fillRect/>
          </a:stretch>
        </p:blipFill>
        <p:spPr bwMode="auto">
          <a:xfrm>
            <a:off x="9189574" y="5518941"/>
            <a:ext cx="712069" cy="1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ZoneTexte 62"/>
          <p:cNvSpPr txBox="1"/>
          <p:nvPr/>
        </p:nvSpPr>
        <p:spPr>
          <a:xfrm>
            <a:off x="1933398" y="3951486"/>
            <a:ext cx="468587" cy="125547"/>
          </a:xfrm>
          <a:prstGeom prst="rect">
            <a:avLst/>
          </a:prstGeom>
          <a:solidFill>
            <a:schemeClr val="bg1"/>
          </a:solidFill>
        </p:spPr>
        <p:txBody>
          <a:bodyPr wrap="square" lIns="82927" tIns="0" rIns="82927" bIns="0" rtlCol="0">
            <a:spAutoFit/>
          </a:bodyPr>
          <a:lstStyle/>
          <a:p>
            <a:pPr defTabSz="746350"/>
            <a:r>
              <a:rPr lang="en-US" sz="816" kern="1500" dirty="0">
                <a:solidFill>
                  <a:prstClr val="black"/>
                </a:solidFill>
                <a:latin typeface="Calibri"/>
              </a:rPr>
              <a:t>34 819</a:t>
            </a:r>
            <a:endParaRPr lang="en-US" sz="816" kern="1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1907480" y="2823927"/>
            <a:ext cx="361110" cy="12554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defTabSz="746350"/>
            <a:r>
              <a:rPr lang="en-US" sz="816" kern="1500" dirty="0">
                <a:solidFill>
                  <a:prstClr val="black"/>
                </a:solidFill>
                <a:latin typeface="Calibri"/>
              </a:rPr>
              <a:t>22 449</a:t>
            </a:r>
            <a:endParaRPr lang="en-US" sz="816" kern="15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1898841" y="2953513"/>
            <a:ext cx="361110" cy="12554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defTabSz="746350"/>
            <a:r>
              <a:rPr lang="en-US" sz="816" kern="1500" dirty="0">
                <a:solidFill>
                  <a:prstClr val="black"/>
                </a:solidFill>
                <a:latin typeface="Calibri"/>
              </a:rPr>
              <a:t>23 032</a:t>
            </a:r>
            <a:endParaRPr lang="en-US" sz="816" kern="15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4277828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156</Words>
  <Application>Microsoft Office PowerPoint</Application>
  <PresentationFormat>Grand écran</PresentationFormat>
  <Paragraphs>70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1_Thème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Marianne De-Paepe</dc:creator>
  <cp:lastModifiedBy>Marianne De-Paepe</cp:lastModifiedBy>
  <cp:revision>1</cp:revision>
  <dcterms:created xsi:type="dcterms:W3CDTF">2018-01-04T16:24:38Z</dcterms:created>
  <dcterms:modified xsi:type="dcterms:W3CDTF">2018-01-04T16:28:23Z</dcterms:modified>
</cp:coreProperties>
</file>