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8229600" cy="10607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100" d="100"/>
          <a:sy n="100" d="100"/>
        </p:scale>
        <p:origin x="117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220" y="1736026"/>
            <a:ext cx="6995160" cy="3693042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571486"/>
            <a:ext cx="6172200" cy="2561065"/>
          </a:xfr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C333-49E4-4F3E-9E1A-6E97D1D933B9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6B374-9AB1-4387-87CB-BDABAE841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780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C333-49E4-4F3E-9E1A-6E97D1D933B9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6B374-9AB1-4387-87CB-BDABAE841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269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89308" y="564761"/>
            <a:ext cx="1774508" cy="898951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5785" y="564761"/>
            <a:ext cx="5220653" cy="898951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C333-49E4-4F3E-9E1A-6E97D1D933B9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6B374-9AB1-4387-87CB-BDABAE841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942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C333-49E4-4F3E-9E1A-6E97D1D933B9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6B374-9AB1-4387-87CB-BDABAE841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52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499" y="2644556"/>
            <a:ext cx="7098030" cy="441249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499" y="7098797"/>
            <a:ext cx="7098030" cy="2320428"/>
          </a:xfrm>
        </p:spPr>
        <p:txBody>
          <a:bodyPr/>
          <a:lstStyle>
            <a:lvl1pPr marL="0" indent="0">
              <a:buNone/>
              <a:defRPr sz="2160">
                <a:solidFill>
                  <a:schemeClr val="tx1"/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C333-49E4-4F3E-9E1A-6E97D1D933B9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6B374-9AB1-4387-87CB-BDABAE841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741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5785" y="2823803"/>
            <a:ext cx="3497580" cy="67304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66235" y="2823803"/>
            <a:ext cx="3497580" cy="67304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C333-49E4-4F3E-9E1A-6E97D1D933B9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6B374-9AB1-4387-87CB-BDABAE841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023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564763"/>
            <a:ext cx="7098030" cy="20503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6858" y="2600354"/>
            <a:ext cx="3481506" cy="1274394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6858" y="3874748"/>
            <a:ext cx="3481506" cy="569917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66235" y="2600354"/>
            <a:ext cx="3498652" cy="1274394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66235" y="3874748"/>
            <a:ext cx="3498652" cy="569917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C333-49E4-4F3E-9E1A-6E97D1D933B9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6B374-9AB1-4387-87CB-BDABAE841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735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C333-49E4-4F3E-9E1A-6E97D1D933B9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6B374-9AB1-4387-87CB-BDABAE841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967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C333-49E4-4F3E-9E1A-6E97D1D933B9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6B374-9AB1-4387-87CB-BDABAE841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121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707178"/>
            <a:ext cx="2654260" cy="2475124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8652" y="1527311"/>
            <a:ext cx="4166235" cy="7538325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857" y="3182303"/>
            <a:ext cx="2654260" cy="5895609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C333-49E4-4F3E-9E1A-6E97D1D933B9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6B374-9AB1-4387-87CB-BDABAE841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627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707178"/>
            <a:ext cx="2654260" cy="2475124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498652" y="1527311"/>
            <a:ext cx="4166235" cy="7538325"/>
          </a:xfrm>
        </p:spPr>
        <p:txBody>
          <a:bodyPr anchor="t"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857" y="3182303"/>
            <a:ext cx="2654260" cy="5895609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C333-49E4-4F3E-9E1A-6E97D1D933B9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6B374-9AB1-4387-87CB-BDABAE841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492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5785" y="564763"/>
            <a:ext cx="7098030" cy="20503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5785" y="2823803"/>
            <a:ext cx="7098030" cy="6730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5785" y="9831746"/>
            <a:ext cx="1851660" cy="564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4C333-49E4-4F3E-9E1A-6E97D1D933B9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6055" y="9831746"/>
            <a:ext cx="2777490" cy="564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12155" y="9831746"/>
            <a:ext cx="1851660" cy="564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6B374-9AB1-4387-87CB-BDABAE841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150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822960" rtl="0" eaLnBrk="1" latinLnBrk="0" hangingPunct="1">
        <a:lnSpc>
          <a:spcPct val="90000"/>
        </a:lnSpc>
        <a:spcBef>
          <a:spcPct val="0"/>
        </a:spcBef>
        <a:buNone/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5740" indent="-205740" algn="l" defTabSz="82296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70" y="300166"/>
            <a:ext cx="7797460" cy="874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234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Duke Medicine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Noelle Younge</dc:creator>
  <cp:lastModifiedBy>Noelle Younge</cp:lastModifiedBy>
  <cp:revision>6</cp:revision>
  <dcterms:created xsi:type="dcterms:W3CDTF">2018-04-14T09:22:07Z</dcterms:created>
  <dcterms:modified xsi:type="dcterms:W3CDTF">2018-04-14T11:00:34Z</dcterms:modified>
</cp:coreProperties>
</file>