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8229600" cy="10607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205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736026"/>
            <a:ext cx="6995160" cy="369304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571486"/>
            <a:ext cx="6172200" cy="2561065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1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3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564761"/>
            <a:ext cx="1774508" cy="89895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564761"/>
            <a:ext cx="5220653" cy="898951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3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5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644556"/>
            <a:ext cx="7098030" cy="441249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7098797"/>
            <a:ext cx="7098030" cy="2320428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0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823803"/>
            <a:ext cx="3497580" cy="6730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823803"/>
            <a:ext cx="3497580" cy="6730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7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64763"/>
            <a:ext cx="7098030" cy="20503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600354"/>
            <a:ext cx="3481506" cy="12743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3874748"/>
            <a:ext cx="3481506" cy="56991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600354"/>
            <a:ext cx="3498652" cy="12743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3874748"/>
            <a:ext cx="3498652" cy="56991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9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1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0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7178"/>
            <a:ext cx="2654260" cy="2475124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527311"/>
            <a:ext cx="4166235" cy="75383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82303"/>
            <a:ext cx="2654260" cy="5895609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5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07178"/>
            <a:ext cx="2654260" cy="2475124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527311"/>
            <a:ext cx="4166235" cy="7538325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182303"/>
            <a:ext cx="2654260" cy="5895609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9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564763"/>
            <a:ext cx="7098030" cy="205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823803"/>
            <a:ext cx="7098030" cy="673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9831746"/>
            <a:ext cx="185166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EF25-E35E-4C84-BBC8-E5B2C3DBF28E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9831746"/>
            <a:ext cx="277749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9831746"/>
            <a:ext cx="1851660" cy="564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B3A6-325B-408E-BEC8-FB7992845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7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7" y="180323"/>
            <a:ext cx="7815749" cy="102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8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1019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Duke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Noelle Younge</dc:creator>
  <cp:lastModifiedBy>Noelle Younge</cp:lastModifiedBy>
  <cp:revision>12</cp:revision>
  <dcterms:created xsi:type="dcterms:W3CDTF">2018-04-13T17:55:07Z</dcterms:created>
  <dcterms:modified xsi:type="dcterms:W3CDTF">2018-04-15T10:27:21Z</dcterms:modified>
</cp:coreProperties>
</file>