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20" d="100"/>
          <a:sy n="120" d="100"/>
        </p:scale>
        <p:origin x="82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521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88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91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908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3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4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9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142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06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37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994BD-DF81-45E3-A860-B878DA6E1C80}" type="datetimeFigureOut">
              <a:rPr lang="en-US" smtClean="0"/>
              <a:t>4/14/2018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C32070-5289-432D-9184-20BF568BB7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0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638141"/>
            <a:ext cx="7616268" cy="456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959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Duke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Noelle Younge</dc:creator>
  <cp:lastModifiedBy>Noelle Younge</cp:lastModifiedBy>
  <cp:revision>4</cp:revision>
  <dcterms:created xsi:type="dcterms:W3CDTF">2018-04-14T11:01:42Z</dcterms:created>
  <dcterms:modified xsi:type="dcterms:W3CDTF">2018-04-14T11:26:40Z</dcterms:modified>
</cp:coreProperties>
</file>