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94" r:id="rId2"/>
  </p:sldIdLst>
  <p:sldSz cx="12599988" cy="738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>
      <p:cViewPr varScale="1">
        <p:scale>
          <a:sx n="100" d="100"/>
          <a:sy n="100" d="100"/>
        </p:scale>
        <p:origin x="1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F633A-52CE-4205-9EC1-28817392FA88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5338" y="1143000"/>
            <a:ext cx="5267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A0875-2DFE-4688-BEB6-50603822C1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43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207839"/>
            <a:ext cx="9449991" cy="2569434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876360"/>
            <a:ext cx="9449991" cy="1781861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86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14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92932"/>
            <a:ext cx="2716872" cy="625445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92932"/>
            <a:ext cx="7993117" cy="625445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09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05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839948"/>
            <a:ext cx="10867490" cy="306999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938986"/>
            <a:ext cx="10867490" cy="1614437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92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64660"/>
            <a:ext cx="5354995" cy="4682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64660"/>
            <a:ext cx="5354995" cy="4682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37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92932"/>
            <a:ext cx="10867490" cy="142651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809196"/>
            <a:ext cx="5330385" cy="886659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95855"/>
            <a:ext cx="5330385" cy="396519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809196"/>
            <a:ext cx="5356636" cy="886659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95855"/>
            <a:ext cx="5356636" cy="396519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67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71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344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92019"/>
            <a:ext cx="4063824" cy="1722067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62625"/>
            <a:ext cx="6378744" cy="524478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214086"/>
            <a:ext cx="4063824" cy="4101869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34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92019"/>
            <a:ext cx="4063824" cy="1722067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62625"/>
            <a:ext cx="6378744" cy="524478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214086"/>
            <a:ext cx="4063824" cy="4101869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82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92932"/>
            <a:ext cx="10867490" cy="1426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64660"/>
            <a:ext cx="10867490" cy="468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840434"/>
            <a:ext cx="2834997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840434"/>
            <a:ext cx="4252496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840434"/>
            <a:ext cx="2834997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93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E1D57F3-75D6-4976-9A4E-16B6CE7BA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374" y="794819"/>
            <a:ext cx="5440680" cy="544068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1EB3E90-2341-4037-A9ED-086ED73B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1221" y="794984"/>
            <a:ext cx="5440680" cy="5440680"/>
          </a:xfrm>
          <a:prstGeom prst="rect">
            <a:avLst/>
          </a:prstGeom>
        </p:spPr>
      </p:pic>
      <p:sp>
        <p:nvSpPr>
          <p:cNvPr id="5" name="TextBox 63">
            <a:extLst>
              <a:ext uri="{FF2B5EF4-FFF2-40B4-BE49-F238E27FC236}">
                <a16:creationId xmlns:a16="http://schemas.microsoft.com/office/drawing/2014/main" id="{0D1F5F96-D012-404A-A22C-876C1F53D11E}"/>
              </a:ext>
            </a:extLst>
          </p:cNvPr>
          <p:cNvSpPr txBox="1"/>
          <p:nvPr/>
        </p:nvSpPr>
        <p:spPr>
          <a:xfrm>
            <a:off x="608742" y="440307"/>
            <a:ext cx="398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A</a:t>
            </a:r>
            <a:endParaRPr lang="zh-CN" altLang="en-US" sz="2800" b="1" dirty="0"/>
          </a:p>
        </p:txBody>
      </p:sp>
      <p:sp>
        <p:nvSpPr>
          <p:cNvPr id="8" name="TextBox 63">
            <a:extLst>
              <a:ext uri="{FF2B5EF4-FFF2-40B4-BE49-F238E27FC236}">
                <a16:creationId xmlns:a16="http://schemas.microsoft.com/office/drawing/2014/main" id="{4090B95F-8918-4DF0-8017-1D7A67C6014F}"/>
              </a:ext>
            </a:extLst>
          </p:cNvPr>
          <p:cNvSpPr txBox="1"/>
          <p:nvPr/>
        </p:nvSpPr>
        <p:spPr>
          <a:xfrm>
            <a:off x="6495746" y="446057"/>
            <a:ext cx="398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B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90AB1A3-D87D-4570-A72D-228D28B075BF}"/>
              </a:ext>
            </a:extLst>
          </p:cNvPr>
          <p:cNvSpPr txBox="1"/>
          <p:nvPr/>
        </p:nvSpPr>
        <p:spPr>
          <a:xfrm>
            <a:off x="793374" y="6218059"/>
            <a:ext cx="113795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6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Figure S12. </a:t>
            </a:r>
            <a:r>
              <a:rPr lang="en-US" altLang="zh-CN" sz="16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Distributions of association between significantly altered metabolites and bacterial species for </a:t>
            </a:r>
            <a:r>
              <a:rPr lang="en-US" altLang="zh-CN" sz="16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CRC, CRA and NC groups</a:t>
            </a:r>
            <a:r>
              <a:rPr lang="en-US" altLang="zh-CN" sz="16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</a:t>
            </a:r>
            <a:r>
              <a:rPr lang="en-US" altLang="zh-CN" sz="16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b="1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(A)</a:t>
            </a:r>
            <a:r>
              <a:rPr lang="en-US" altLang="zh-CN" sz="16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Cumulative distribution for negative associations for </a:t>
            </a:r>
            <a:r>
              <a:rPr lang="en-US" altLang="zh-CN" sz="16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CRC, CRA and NC groups</a:t>
            </a:r>
            <a:r>
              <a:rPr lang="en-US" altLang="zh-CN" sz="16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altLang="zh-CN" sz="1600" b="1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(B)</a:t>
            </a:r>
            <a:r>
              <a:rPr lang="en-US" altLang="zh-CN" sz="16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Cumulative distribution for positive associations for </a:t>
            </a:r>
            <a:r>
              <a:rPr lang="en-US" altLang="zh-CN" sz="16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CRC, CRA and NC groups</a:t>
            </a:r>
            <a:r>
              <a:rPr lang="en-US" altLang="zh-CN" sz="16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HK" altLang="zh-CN" sz="1600" kern="0" dirty="0">
                <a:solidFill>
                  <a:srgbClr val="20212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CRC; colorectal cancer, CRA; colorectal adenoma, NC; normal control.</a:t>
            </a:r>
            <a:endParaRPr lang="zh-CN" altLang="zh-CN" sz="1600" kern="100" dirty="0"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78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</TotalTime>
  <Words>70</Words>
  <Application>Microsoft Office PowerPoint</Application>
  <PresentationFormat>自定义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Changan Liu</dc:creator>
  <cp:lastModifiedBy>Changan Liu</cp:lastModifiedBy>
  <cp:revision>67</cp:revision>
  <dcterms:created xsi:type="dcterms:W3CDTF">2020-05-22T02:50:14Z</dcterms:created>
  <dcterms:modified xsi:type="dcterms:W3CDTF">2021-10-21T03:57:03Z</dcterms:modified>
</cp:coreProperties>
</file>