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71993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9"/>
  </p:normalViewPr>
  <p:slideViewPr>
    <p:cSldViewPr snapToGrid="0">
      <p:cViewPr varScale="1">
        <p:scale>
          <a:sx n="53" d="100"/>
          <a:sy n="53" d="100"/>
        </p:scale>
        <p:origin x="19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47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636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551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13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00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98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70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412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0982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76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368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4F550-AF66-49E9-9E83-185D55E9DB34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4CA31-6127-47E5-8029-628A04EA40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736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 descr="图表, 散点图&#10;&#10;描述已自动生成">
            <a:extLst>
              <a:ext uri="{FF2B5EF4-FFF2-40B4-BE49-F238E27FC236}">
                <a16:creationId xmlns:a16="http://schemas.microsoft.com/office/drawing/2014/main" id="{26D9AF13-6ADB-41F7-87BC-BA0785C3B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01" y="97881"/>
            <a:ext cx="6575450" cy="5574182"/>
          </a:xfrm>
          <a:prstGeom prst="rect">
            <a:avLst/>
          </a:prstGeom>
        </p:spPr>
      </p:pic>
      <p:sp>
        <p:nvSpPr>
          <p:cNvPr id="7" name="文本框 5">
            <a:extLst>
              <a:ext uri="{FF2B5EF4-FFF2-40B4-BE49-F238E27FC236}">
                <a16:creationId xmlns:a16="http://schemas.microsoft.com/office/drawing/2014/main" id="{94000F44-620A-487E-9CAC-EC395B5CCB61}"/>
              </a:ext>
            </a:extLst>
          </p:cNvPr>
          <p:cNvSpPr txBox="1"/>
          <p:nvPr/>
        </p:nvSpPr>
        <p:spPr>
          <a:xfrm>
            <a:off x="219184" y="5945928"/>
            <a:ext cx="6575449" cy="954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401" b="1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Figure S14.</a:t>
            </a:r>
            <a:r>
              <a:rPr lang="en-US" altLang="zh-CN" sz="1401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Heatmap of correlations between disease associated metabolites. The correlation strengths were measured by Spearman's rank correlation coefficient. Only correlation coefficients with p &gt; 0.05 were shown on the heatmap. The size of the circles are proportional to the correlation strength.</a:t>
            </a:r>
          </a:p>
        </p:txBody>
      </p:sp>
    </p:spTree>
    <p:extLst>
      <p:ext uri="{BB962C8B-B14F-4D97-AF65-F5344CB8AC3E}">
        <p14:creationId xmlns:p14="http://schemas.microsoft.com/office/powerpoint/2010/main" val="4263693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47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等线</vt:lpstr>
      <vt:lpstr>Arial</vt:lpstr>
      <vt:lpstr>Calibri</vt:lpstr>
      <vt:lpstr>Calibri Light</vt:lpstr>
      <vt:lpstr>Office 主题​​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Changan Liu</dc:creator>
  <cp:lastModifiedBy>Jun Yu (MEDT)</cp:lastModifiedBy>
  <cp:revision>15</cp:revision>
  <dcterms:created xsi:type="dcterms:W3CDTF">2021-10-12T06:40:39Z</dcterms:created>
  <dcterms:modified xsi:type="dcterms:W3CDTF">2021-10-21T15:29:17Z</dcterms:modified>
</cp:coreProperties>
</file>