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0F222-CC76-7DBF-B09D-2E6B4618DD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C0D72D-C89F-E96C-D243-A805189BBF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2C90A9-D15D-4ADF-7D7F-52C0BD696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0770988-8445-AB38-EF12-7EB83C75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61143C-4207-2BF6-59E8-43A516DEC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12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5B359E-A18C-4F54-FED6-E6B30EA04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D31DA1-1C49-B1FC-E4BE-E65C937F4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268394-B719-672A-225E-904B68EC6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FA13DC-0F84-96CA-DBEC-ECE1B5A3B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FE88C1-277C-6279-B2DD-7CED3B751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22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335800-2CFD-7C3C-F236-4D9B927B3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0A8B38A-5AF5-A089-3507-0459B37B4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49AEA6-CE94-43B9-8DC7-BD0A10976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B72644-7800-41B6-A285-3A998D044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213528-A7CE-7828-942C-69A59C047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8647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1135B-FEA2-268F-4354-FE9269F1A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4A4253-98F4-F4A6-1802-0C0CC15A7F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AB2FBE3-461F-2DC0-3604-76903FFD15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6461E4-E999-7565-F14E-EC5958D25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108FF84-0442-8216-0085-91412B212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95924B-C54D-E81A-6BDC-6E9645FFE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6372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EA3909-B9B7-53B0-7FD5-46C676BBD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0C78B8-DFBF-82CE-217B-ADAFD17F3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FA46F61-660A-3E16-C224-753754F4F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201DC41-7B2B-CDB7-2A6C-1C58853121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45ED6A0-0C67-BC1E-35BB-7ADD126DB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98CB0C-7E31-A7E2-4AD1-73CDBEE5E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70B4ACD-001A-9C7A-7727-F08CBB605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7638F53-70E3-9FAA-8642-5BD69A7CA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349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AE8CFE-596A-927F-F5F1-B5A6ABA86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7F20178-ECBF-9803-89AA-969B3A74E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AF28A2E-71EA-10FD-ADE4-7D2A6A6D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606BEE7-14CF-9148-DD4A-EAB2FE842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370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965F1DE-CAA2-00B9-103D-4FD9D4394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1673621-CA9E-D981-E8AC-8FA891FCA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0978142-166E-FC5C-C21E-4221ED350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299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FDEF95-9EF0-22E1-EEAB-AFC0C5373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291401-9FF4-3359-1B96-028241DD9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C18DF45-7F11-57D3-10BB-96224BA43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5B9C446-F4DE-BA16-6224-1C9888C42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1DCB63-0E80-7C55-1331-8C83C0AA2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D4AB80E-2177-5E4B-D0F9-B9F81602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268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82A330-9569-2454-BBA1-289A78040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F04E58E-EA02-3A68-5D39-EFAEE8CFD2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50DA02-26BB-E000-6FAA-3E20ED961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D8D198-3E61-1982-2533-E1FC6B6B4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C7AAB56-B050-6EB1-901E-7B1B20F66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9179E4-D1D0-AD3B-A0A1-74AA57C27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350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E3CF63-E8B7-9D65-8A11-78434682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1280C10-CF82-3076-06BF-E4E3B6497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BA36E76-DE99-51F8-68D3-2AA6D5998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C46A7C-CCCC-2441-CDCF-C55BF403F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375B558-272F-765F-9DEF-97741330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87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BE67FA2-CB1E-2E78-AD29-60B840D5E6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6B00CAA-BE7C-F8A7-D18C-E8BCF5534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67176B-E4BF-257E-A23E-5441324E3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1040EC-1E4A-35AB-64E1-FE119E95B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D1EA4E-8734-0AEE-702F-17815BF42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09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F40C854-A9E0-929A-FF9D-524469506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BA80D0-26BD-A296-6C2E-B2A94BD5A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04E97B-A6DA-AFB5-AD23-1E958565EC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3A5BF5-26AA-4FD8-A392-39955042D84D}" type="datetimeFigureOut">
              <a:rPr lang="de-DE" smtClean="0"/>
              <a:t>30.09.2025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387049-AF8A-A3F2-F7A3-4298C3292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6AF7F6-3DBE-8BC0-6061-D8195CB6C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20D4C-AF1E-4487-9739-8B2AB75386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48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Text, Reihe, Screenshot, Diagramm enthält.&#10;&#10;KI-generierte Inhalte können fehlerhaft sein.">
            <a:extLst>
              <a:ext uri="{FF2B5EF4-FFF2-40B4-BE49-F238E27FC236}">
                <a16:creationId xmlns:a16="http://schemas.microsoft.com/office/drawing/2014/main" id="{23B14575-AECE-BC03-A50C-2D8A258C1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61" y="3401275"/>
            <a:ext cx="4389129" cy="3291847"/>
          </a:xfrm>
          <a:prstGeom prst="rect">
            <a:avLst/>
          </a:prstGeom>
        </p:spPr>
      </p:pic>
      <p:pic>
        <p:nvPicPr>
          <p:cNvPr id="4" name="Grafik 3" descr="Ein Bild, das Text, Diagramm, Reihe, Screenshot enthält.&#10;&#10;KI-generierte Inhalte können fehlerhaft sein.">
            <a:extLst>
              <a:ext uri="{FF2B5EF4-FFF2-40B4-BE49-F238E27FC236}">
                <a16:creationId xmlns:a16="http://schemas.microsoft.com/office/drawing/2014/main" id="{A3B10D34-2352-24EF-5134-A0FE1AE07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75" y="109428"/>
            <a:ext cx="4389129" cy="329184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8147564-F44A-2DE7-3836-C68B3C06049E}"/>
              </a:ext>
            </a:extLst>
          </p:cNvPr>
          <p:cNvSpPr txBox="1"/>
          <p:nvPr/>
        </p:nvSpPr>
        <p:spPr>
          <a:xfrm>
            <a:off x="839843" y="-75239"/>
            <a:ext cx="3097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Control </a:t>
            </a:r>
            <a:r>
              <a:rPr lang="de-DE" dirty="0" err="1"/>
              <a:t>growth</a:t>
            </a:r>
            <a:r>
              <a:rPr lang="de-DE" dirty="0"/>
              <a:t> (</a:t>
            </a:r>
            <a:r>
              <a:rPr lang="de-DE" dirty="0" err="1"/>
              <a:t>Epoch</a:t>
            </a:r>
            <a:r>
              <a:rPr lang="de-DE" dirty="0"/>
              <a:t> </a:t>
            </a:r>
            <a:r>
              <a:rPr lang="de-DE" dirty="0" err="1"/>
              <a:t>reader</a:t>
            </a:r>
            <a:r>
              <a:rPr lang="de-DE" dirty="0"/>
              <a:t>)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455917F-80A7-4979-8A9D-F38777CE1A6C}"/>
              </a:ext>
            </a:extLst>
          </p:cNvPr>
          <p:cNvSpPr txBox="1"/>
          <p:nvPr/>
        </p:nvSpPr>
        <p:spPr>
          <a:xfrm>
            <a:off x="7546991" y="0"/>
            <a:ext cx="2363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Control </a:t>
            </a:r>
            <a:r>
              <a:rPr lang="de-DE" dirty="0" err="1"/>
              <a:t>growth</a:t>
            </a:r>
            <a:r>
              <a:rPr lang="de-DE" dirty="0"/>
              <a:t> (</a:t>
            </a:r>
            <a:r>
              <a:rPr lang="de-DE" dirty="0" err="1"/>
              <a:t>flasks</a:t>
            </a:r>
            <a:r>
              <a:rPr lang="de-DE" dirty="0"/>
              <a:t>) </a:t>
            </a:r>
          </a:p>
        </p:txBody>
      </p:sp>
      <p:pic>
        <p:nvPicPr>
          <p:cNvPr id="8" name="Grafik 7" descr="Ein Bild, das Text, Reihe, Diagramm, Screenshot enthält.&#10;&#10;KI-generierte Inhalte können fehlerhaft sein.">
            <a:extLst>
              <a:ext uri="{FF2B5EF4-FFF2-40B4-BE49-F238E27FC236}">
                <a16:creationId xmlns:a16="http://schemas.microsoft.com/office/drawing/2014/main" id="{A00E0B7F-56C4-4751-B92D-4FB616390D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988" y="486059"/>
            <a:ext cx="5120651" cy="384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17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PowerPoint-Präsentation</vt:lpstr>
    </vt:vector>
  </TitlesOfParts>
  <Company>Friedrich-Loeffler-Institut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Paul, Lena-Sophie</dc:creator>
  <cp:lastModifiedBy>Fuchs, Thilo</cp:lastModifiedBy>
  <cp:revision>9</cp:revision>
  <dcterms:created xsi:type="dcterms:W3CDTF">2025-09-24T11:19:31Z</dcterms:created>
  <dcterms:modified xsi:type="dcterms:W3CDTF">2025-09-30T08:20:19Z</dcterms:modified>
</cp:coreProperties>
</file>