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handoutMasterIdLst>
    <p:handoutMasterId r:id="rId8"/>
  </p:handoutMasterIdLst>
  <p:sldIdLst>
    <p:sldId id="271" r:id="rId2"/>
    <p:sldId id="274" r:id="rId3"/>
    <p:sldId id="272" r:id="rId4"/>
    <p:sldId id="273" r:id="rId5"/>
    <p:sldId id="275" r:id="rId6"/>
  </p:sldIdLst>
  <p:sldSz cx="6858000" cy="9906000" type="A4"/>
  <p:notesSz cx="987425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기본 구역" id="{BB2FA9E2-02CA-4B98-BC34-73E06AA1BCD6}">
          <p14:sldIdLst>
            <p14:sldId id="271"/>
            <p14:sldId id="274"/>
            <p14:sldId id="272"/>
            <p14:sldId id="273"/>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897" autoAdjust="0"/>
    <p:restoredTop sz="86290" autoAdjust="0"/>
  </p:normalViewPr>
  <p:slideViewPr>
    <p:cSldViewPr snapToGrid="0">
      <p:cViewPr>
        <p:scale>
          <a:sx n="100" d="100"/>
          <a:sy n="100" d="100"/>
        </p:scale>
        <p:origin x="3422" y="-1824"/>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79" d="100"/>
          <a:sy n="79" d="100"/>
        </p:scale>
        <p:origin x="402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8F3F85EF-D418-594D-4FC5-2B6B70A328F2}"/>
              </a:ext>
            </a:extLst>
          </p:cNvPr>
          <p:cNvSpPr>
            <a:spLocks noGrp="1"/>
          </p:cNvSpPr>
          <p:nvPr>
            <p:ph type="hdr" sz="quarter"/>
          </p:nvPr>
        </p:nvSpPr>
        <p:spPr>
          <a:xfrm>
            <a:off x="0" y="1"/>
            <a:ext cx="4278842" cy="344003"/>
          </a:xfrm>
          <a:prstGeom prst="rect">
            <a:avLst/>
          </a:prstGeom>
        </p:spPr>
        <p:txBody>
          <a:bodyPr vert="horz" lIns="91440" tIns="45720" rIns="91440" bIns="45720" rtlCol="0"/>
          <a:lstStyle>
            <a:lvl1pPr algn="l">
              <a:defRPr sz="1200"/>
            </a:lvl1pPr>
          </a:lstStyle>
          <a:p>
            <a:endParaRPr lang="ko-KR" altLang="en-US"/>
          </a:p>
        </p:txBody>
      </p:sp>
      <p:sp>
        <p:nvSpPr>
          <p:cNvPr id="3" name="날짜 개체 틀 2">
            <a:extLst>
              <a:ext uri="{FF2B5EF4-FFF2-40B4-BE49-F238E27FC236}">
                <a16:creationId xmlns:a16="http://schemas.microsoft.com/office/drawing/2014/main" id="{2DFFE4DC-49D1-418F-9F47-B1AA9C4C7261}"/>
              </a:ext>
            </a:extLst>
          </p:cNvPr>
          <p:cNvSpPr>
            <a:spLocks noGrp="1"/>
          </p:cNvSpPr>
          <p:nvPr>
            <p:ph type="dt" sz="quarter" idx="1"/>
          </p:nvPr>
        </p:nvSpPr>
        <p:spPr>
          <a:xfrm>
            <a:off x="5593123" y="1"/>
            <a:ext cx="4278842" cy="344003"/>
          </a:xfrm>
          <a:prstGeom prst="rect">
            <a:avLst/>
          </a:prstGeom>
        </p:spPr>
        <p:txBody>
          <a:bodyPr vert="horz" lIns="91440" tIns="45720" rIns="91440" bIns="45720" rtlCol="0"/>
          <a:lstStyle>
            <a:lvl1pPr algn="r">
              <a:defRPr sz="1200"/>
            </a:lvl1pPr>
          </a:lstStyle>
          <a:p>
            <a:fld id="{927BB519-3741-40A4-9810-C046615E16C1}" type="datetimeFigureOut">
              <a:rPr lang="ko-KR" altLang="en-US" smtClean="0"/>
              <a:t>2025-07-28</a:t>
            </a:fld>
            <a:endParaRPr lang="ko-KR" altLang="en-US"/>
          </a:p>
        </p:txBody>
      </p:sp>
      <p:sp>
        <p:nvSpPr>
          <p:cNvPr id="4" name="바닥글 개체 틀 3">
            <a:extLst>
              <a:ext uri="{FF2B5EF4-FFF2-40B4-BE49-F238E27FC236}">
                <a16:creationId xmlns:a16="http://schemas.microsoft.com/office/drawing/2014/main" id="{5058B210-A46A-B097-0D05-E4C5B429A5DD}"/>
              </a:ext>
            </a:extLst>
          </p:cNvPr>
          <p:cNvSpPr>
            <a:spLocks noGrp="1"/>
          </p:cNvSpPr>
          <p:nvPr>
            <p:ph type="ftr" sz="quarter" idx="2"/>
          </p:nvPr>
        </p:nvSpPr>
        <p:spPr>
          <a:xfrm>
            <a:off x="0" y="6513998"/>
            <a:ext cx="4278842" cy="344003"/>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a:extLst>
              <a:ext uri="{FF2B5EF4-FFF2-40B4-BE49-F238E27FC236}">
                <a16:creationId xmlns:a16="http://schemas.microsoft.com/office/drawing/2014/main" id="{B90F7AE0-2511-69E3-1DA8-1C328BD4A859}"/>
              </a:ext>
            </a:extLst>
          </p:cNvPr>
          <p:cNvSpPr>
            <a:spLocks noGrp="1"/>
          </p:cNvSpPr>
          <p:nvPr>
            <p:ph type="sldNum" sz="quarter" idx="3"/>
          </p:nvPr>
        </p:nvSpPr>
        <p:spPr>
          <a:xfrm>
            <a:off x="5593123" y="6513998"/>
            <a:ext cx="4278842" cy="344003"/>
          </a:xfrm>
          <a:prstGeom prst="rect">
            <a:avLst/>
          </a:prstGeom>
        </p:spPr>
        <p:txBody>
          <a:bodyPr vert="horz" lIns="91440" tIns="45720" rIns="91440" bIns="45720" rtlCol="0" anchor="b"/>
          <a:lstStyle>
            <a:lvl1pPr algn="r">
              <a:defRPr sz="1200"/>
            </a:lvl1pPr>
          </a:lstStyle>
          <a:p>
            <a:fld id="{D5D3523B-B8BD-4C57-97BA-9F255E1CE610}" type="slidenum">
              <a:rPr lang="ko-KR" altLang="en-US" smtClean="0"/>
              <a:t>‹#›</a:t>
            </a:fld>
            <a:endParaRPr lang="ko-KR" altLang="en-US"/>
          </a:p>
        </p:txBody>
      </p:sp>
    </p:spTree>
    <p:extLst>
      <p:ext uri="{BB962C8B-B14F-4D97-AF65-F5344CB8AC3E}">
        <p14:creationId xmlns:p14="http://schemas.microsoft.com/office/powerpoint/2010/main" val="2804114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1"/>
            <a:ext cx="4278842" cy="344091"/>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5593123" y="1"/>
            <a:ext cx="4278842" cy="344091"/>
          </a:xfrm>
          <a:prstGeom prst="rect">
            <a:avLst/>
          </a:prstGeom>
        </p:spPr>
        <p:txBody>
          <a:bodyPr vert="horz" lIns="91440" tIns="45720" rIns="91440" bIns="45720" rtlCol="0"/>
          <a:lstStyle>
            <a:lvl1pPr algn="r">
              <a:defRPr sz="1200"/>
            </a:lvl1pPr>
          </a:lstStyle>
          <a:p>
            <a:fld id="{DA4B6F4D-E8A2-4901-85F8-AAFE4080DE09}" type="datetimeFigureOut">
              <a:rPr lang="ko-KR" altLang="en-US" smtClean="0"/>
              <a:t>2025-07-28</a:t>
            </a:fld>
            <a:endParaRPr lang="ko-KR" altLang="en-US"/>
          </a:p>
        </p:txBody>
      </p:sp>
      <p:sp>
        <p:nvSpPr>
          <p:cNvPr id="4" name="슬라이드 이미지 개체 틀 3"/>
          <p:cNvSpPr>
            <a:spLocks noGrp="1" noRot="1" noChangeAspect="1"/>
          </p:cNvSpPr>
          <p:nvPr>
            <p:ph type="sldImg" idx="2"/>
          </p:nvPr>
        </p:nvSpPr>
        <p:spPr>
          <a:xfrm>
            <a:off x="4135438" y="857250"/>
            <a:ext cx="1603375" cy="231457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987425" y="3300412"/>
            <a:ext cx="7899400" cy="2700338"/>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6513913"/>
            <a:ext cx="4278842" cy="344091"/>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593123" y="6513913"/>
            <a:ext cx="4278842" cy="344091"/>
          </a:xfrm>
          <a:prstGeom prst="rect">
            <a:avLst/>
          </a:prstGeom>
        </p:spPr>
        <p:txBody>
          <a:bodyPr vert="horz" lIns="91440" tIns="45720" rIns="91440" bIns="45720" rtlCol="0" anchor="b"/>
          <a:lstStyle>
            <a:lvl1pPr algn="r">
              <a:defRPr sz="1200"/>
            </a:lvl1pPr>
          </a:lstStyle>
          <a:p>
            <a:fld id="{5C66D689-A8C6-4F7C-89B9-8884EEF385EC}" type="slidenum">
              <a:rPr lang="ko-KR" altLang="en-US" smtClean="0"/>
              <a:t>‹#›</a:t>
            </a:fld>
            <a:endParaRPr lang="ko-KR" altLang="en-US"/>
          </a:p>
        </p:txBody>
      </p:sp>
    </p:spTree>
    <p:extLst>
      <p:ext uri="{BB962C8B-B14F-4D97-AF65-F5344CB8AC3E}">
        <p14:creationId xmlns:p14="http://schemas.microsoft.com/office/powerpoint/2010/main" val="36655525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4135438" y="857250"/>
            <a:ext cx="1603375" cy="2314575"/>
          </a:xfrm>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5C66D689-A8C6-4F7C-89B9-8884EEF385EC}" type="slidenum">
              <a:rPr lang="ko-KR" altLang="en-US" smtClean="0"/>
              <a:t>1</a:t>
            </a:fld>
            <a:endParaRPr lang="ko-KR" altLang="en-US"/>
          </a:p>
        </p:txBody>
      </p:sp>
    </p:spTree>
    <p:extLst>
      <p:ext uri="{BB962C8B-B14F-4D97-AF65-F5344CB8AC3E}">
        <p14:creationId xmlns:p14="http://schemas.microsoft.com/office/powerpoint/2010/main" val="247310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AE5A5-2651-ED23-1EDD-FBB7E062AB2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5E73B395-66A4-90B7-9E9E-2DDB4E90F450}"/>
              </a:ext>
            </a:extLst>
          </p:cNvPr>
          <p:cNvSpPr>
            <a:spLocks noGrp="1" noRot="1" noChangeAspect="1"/>
          </p:cNvSpPr>
          <p:nvPr>
            <p:ph type="sldImg"/>
          </p:nvPr>
        </p:nvSpPr>
        <p:spPr>
          <a:xfrm>
            <a:off x="4135438" y="857250"/>
            <a:ext cx="1603375" cy="2314575"/>
          </a:xfrm>
        </p:spPr>
      </p:sp>
      <p:sp>
        <p:nvSpPr>
          <p:cNvPr id="3" name="슬라이드 노트 개체 틀 2">
            <a:extLst>
              <a:ext uri="{FF2B5EF4-FFF2-40B4-BE49-F238E27FC236}">
                <a16:creationId xmlns:a16="http://schemas.microsoft.com/office/drawing/2014/main" id="{0B677DC5-5CA8-9448-447C-C9E4D676595E}"/>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AE828F74-7BB6-90B7-D5EA-721509D7BC97}"/>
              </a:ext>
            </a:extLst>
          </p:cNvPr>
          <p:cNvSpPr>
            <a:spLocks noGrp="1"/>
          </p:cNvSpPr>
          <p:nvPr>
            <p:ph type="sldNum" sz="quarter" idx="5"/>
          </p:nvPr>
        </p:nvSpPr>
        <p:spPr/>
        <p:txBody>
          <a:bodyPr/>
          <a:lstStyle/>
          <a:p>
            <a:fld id="{5C66D689-A8C6-4F7C-89B9-8884EEF385EC}" type="slidenum">
              <a:rPr lang="ko-KR" altLang="en-US" smtClean="0"/>
              <a:t>2</a:t>
            </a:fld>
            <a:endParaRPr lang="ko-KR" altLang="en-US"/>
          </a:p>
        </p:txBody>
      </p:sp>
    </p:spTree>
    <p:extLst>
      <p:ext uri="{BB962C8B-B14F-4D97-AF65-F5344CB8AC3E}">
        <p14:creationId xmlns:p14="http://schemas.microsoft.com/office/powerpoint/2010/main" val="1602701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AF05B-F9EE-D76C-361F-E78A495BD0F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E23B769-42F8-2C2C-C3F4-6BE5091B7690}"/>
              </a:ext>
            </a:extLst>
          </p:cNvPr>
          <p:cNvSpPr>
            <a:spLocks noGrp="1" noRot="1" noChangeAspect="1"/>
          </p:cNvSpPr>
          <p:nvPr>
            <p:ph type="sldImg"/>
          </p:nvPr>
        </p:nvSpPr>
        <p:spPr>
          <a:xfrm>
            <a:off x="4135438" y="857250"/>
            <a:ext cx="1603375" cy="2314575"/>
          </a:xfrm>
        </p:spPr>
      </p:sp>
      <p:sp>
        <p:nvSpPr>
          <p:cNvPr id="3" name="슬라이드 노트 개체 틀 2">
            <a:extLst>
              <a:ext uri="{FF2B5EF4-FFF2-40B4-BE49-F238E27FC236}">
                <a16:creationId xmlns:a16="http://schemas.microsoft.com/office/drawing/2014/main" id="{6C2C060A-AC8D-2195-E47D-1926E9750ED6}"/>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C0F01E54-2FAB-6C80-A9DB-8613AEA2FBE2}"/>
              </a:ext>
            </a:extLst>
          </p:cNvPr>
          <p:cNvSpPr>
            <a:spLocks noGrp="1"/>
          </p:cNvSpPr>
          <p:nvPr>
            <p:ph type="sldNum" sz="quarter" idx="5"/>
          </p:nvPr>
        </p:nvSpPr>
        <p:spPr/>
        <p:txBody>
          <a:bodyPr/>
          <a:lstStyle/>
          <a:p>
            <a:fld id="{5C66D689-A8C6-4F7C-89B9-8884EEF385EC}" type="slidenum">
              <a:rPr lang="ko-KR" altLang="en-US" smtClean="0"/>
              <a:t>3</a:t>
            </a:fld>
            <a:endParaRPr lang="ko-KR" altLang="en-US"/>
          </a:p>
        </p:txBody>
      </p:sp>
    </p:spTree>
    <p:extLst>
      <p:ext uri="{BB962C8B-B14F-4D97-AF65-F5344CB8AC3E}">
        <p14:creationId xmlns:p14="http://schemas.microsoft.com/office/powerpoint/2010/main" val="4275200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43512-F1BF-B883-2A01-3F076E894AB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80D3CFE-2F05-54F0-DB0C-99D9D4ACA8BF}"/>
              </a:ext>
            </a:extLst>
          </p:cNvPr>
          <p:cNvSpPr>
            <a:spLocks noGrp="1" noRot="1" noChangeAspect="1"/>
          </p:cNvSpPr>
          <p:nvPr>
            <p:ph type="sldImg"/>
          </p:nvPr>
        </p:nvSpPr>
        <p:spPr>
          <a:xfrm>
            <a:off x="4135438" y="857250"/>
            <a:ext cx="1603375" cy="2314575"/>
          </a:xfrm>
        </p:spPr>
      </p:sp>
      <p:sp>
        <p:nvSpPr>
          <p:cNvPr id="3" name="슬라이드 노트 개체 틀 2">
            <a:extLst>
              <a:ext uri="{FF2B5EF4-FFF2-40B4-BE49-F238E27FC236}">
                <a16:creationId xmlns:a16="http://schemas.microsoft.com/office/drawing/2014/main" id="{6E399329-4CC4-DB11-FB45-85074BC5C8BF}"/>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9A30A2C2-1691-7229-869B-8EBE9487DF02}"/>
              </a:ext>
            </a:extLst>
          </p:cNvPr>
          <p:cNvSpPr>
            <a:spLocks noGrp="1"/>
          </p:cNvSpPr>
          <p:nvPr>
            <p:ph type="sldNum" sz="quarter" idx="5"/>
          </p:nvPr>
        </p:nvSpPr>
        <p:spPr/>
        <p:txBody>
          <a:bodyPr/>
          <a:lstStyle/>
          <a:p>
            <a:fld id="{5C66D689-A8C6-4F7C-89B9-8884EEF385EC}" type="slidenum">
              <a:rPr lang="ko-KR" altLang="en-US" smtClean="0"/>
              <a:t>4</a:t>
            </a:fld>
            <a:endParaRPr lang="ko-KR" altLang="en-US"/>
          </a:p>
        </p:txBody>
      </p:sp>
    </p:spTree>
    <p:extLst>
      <p:ext uri="{BB962C8B-B14F-4D97-AF65-F5344CB8AC3E}">
        <p14:creationId xmlns:p14="http://schemas.microsoft.com/office/powerpoint/2010/main" val="1307998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43512-F1BF-B883-2A01-3F076E894AB6}"/>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80D3CFE-2F05-54F0-DB0C-99D9D4ACA8BF}"/>
              </a:ext>
            </a:extLst>
          </p:cNvPr>
          <p:cNvSpPr>
            <a:spLocks noGrp="1" noRot="1" noChangeAspect="1"/>
          </p:cNvSpPr>
          <p:nvPr>
            <p:ph type="sldImg"/>
          </p:nvPr>
        </p:nvSpPr>
        <p:spPr>
          <a:xfrm>
            <a:off x="4135438" y="857250"/>
            <a:ext cx="1603375" cy="2314575"/>
          </a:xfrm>
        </p:spPr>
      </p:sp>
      <p:sp>
        <p:nvSpPr>
          <p:cNvPr id="3" name="슬라이드 노트 개체 틀 2">
            <a:extLst>
              <a:ext uri="{FF2B5EF4-FFF2-40B4-BE49-F238E27FC236}">
                <a16:creationId xmlns:a16="http://schemas.microsoft.com/office/drawing/2014/main" id="{6E399329-4CC4-DB11-FB45-85074BC5C8BF}"/>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9A30A2C2-1691-7229-869B-8EBE9487DF02}"/>
              </a:ext>
            </a:extLst>
          </p:cNvPr>
          <p:cNvSpPr>
            <a:spLocks noGrp="1"/>
          </p:cNvSpPr>
          <p:nvPr>
            <p:ph type="sldNum" sz="quarter" idx="5"/>
          </p:nvPr>
        </p:nvSpPr>
        <p:spPr/>
        <p:txBody>
          <a:bodyPr/>
          <a:lstStyle/>
          <a:p>
            <a:fld id="{5C66D689-A8C6-4F7C-89B9-8884EEF385EC}" type="slidenum">
              <a:rPr lang="ko-KR" altLang="en-US" smtClean="0"/>
              <a:t>5</a:t>
            </a:fld>
            <a:endParaRPr lang="ko-KR" altLang="en-US"/>
          </a:p>
        </p:txBody>
      </p:sp>
    </p:spTree>
    <p:extLst>
      <p:ext uri="{BB962C8B-B14F-4D97-AF65-F5344CB8AC3E}">
        <p14:creationId xmlns:p14="http://schemas.microsoft.com/office/powerpoint/2010/main" val="885074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ko-KR" altLang="en-US"/>
              <a:t>마스터 제목 스타일 편집</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886" indent="0" algn="ctr">
              <a:buNone/>
              <a:defRPr sz="1500"/>
            </a:lvl2pPr>
            <a:lvl3pPr marL="685772" indent="0" algn="ctr">
              <a:buNone/>
              <a:defRPr sz="1350"/>
            </a:lvl3pPr>
            <a:lvl4pPr marL="1028657" indent="0" algn="ctr">
              <a:buNone/>
              <a:defRPr sz="1200"/>
            </a:lvl4pPr>
            <a:lvl5pPr marL="1371543" indent="0" algn="ctr">
              <a:buNone/>
              <a:defRPr sz="1200"/>
            </a:lvl5pPr>
            <a:lvl6pPr marL="1714428" indent="0" algn="ctr">
              <a:buNone/>
              <a:defRPr sz="1200"/>
            </a:lvl6pPr>
            <a:lvl7pPr marL="2057314" indent="0" algn="ctr">
              <a:buNone/>
              <a:defRPr sz="1200"/>
            </a:lvl7pPr>
            <a:lvl8pPr marL="2400199" indent="0" algn="ctr">
              <a:buNone/>
              <a:defRPr sz="1200"/>
            </a:lvl8pPr>
            <a:lvl9pPr marL="2743085" indent="0" algn="ctr">
              <a:buNone/>
              <a:defRPr sz="12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645459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2668656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9" y="2469625"/>
            <a:ext cx="5915025" cy="4120620"/>
          </a:xfrm>
        </p:spPr>
        <p:txBody>
          <a:bodyPr anchor="b"/>
          <a:lstStyle>
            <a:lvl1pPr>
              <a:defRPr sz="4500"/>
            </a:lvl1pPr>
          </a:lstStyle>
          <a:p>
            <a:r>
              <a:rPr lang="ko-KR" altLang="en-US"/>
              <a:t>마스터 제목 스타일 편집</a:t>
            </a:r>
            <a:endParaRPr lang="en-US" dirty="0"/>
          </a:p>
        </p:txBody>
      </p:sp>
      <p:sp>
        <p:nvSpPr>
          <p:cNvPr id="3" name="Text Placeholder 2"/>
          <p:cNvSpPr>
            <a:spLocks noGrp="1"/>
          </p:cNvSpPr>
          <p:nvPr>
            <p:ph type="body" idx="1"/>
          </p:nvPr>
        </p:nvSpPr>
        <p:spPr>
          <a:xfrm>
            <a:off x="467919" y="6629231"/>
            <a:ext cx="5915025" cy="2166937"/>
          </a:xfrm>
        </p:spPr>
        <p:txBody>
          <a:bodyPr/>
          <a:lstStyle>
            <a:lvl1pPr marL="0" indent="0">
              <a:buNone/>
              <a:defRPr sz="1800">
                <a:solidFill>
                  <a:schemeClr val="tx1">
                    <a:tint val="82000"/>
                  </a:schemeClr>
                </a:solidFill>
              </a:defRPr>
            </a:lvl1pPr>
            <a:lvl2pPr marL="342886" indent="0">
              <a:buNone/>
              <a:defRPr sz="1500">
                <a:solidFill>
                  <a:schemeClr val="tx1">
                    <a:tint val="82000"/>
                  </a:schemeClr>
                </a:solidFill>
              </a:defRPr>
            </a:lvl2pPr>
            <a:lvl3pPr marL="685772" indent="0">
              <a:buNone/>
              <a:defRPr sz="1350">
                <a:solidFill>
                  <a:schemeClr val="tx1">
                    <a:tint val="82000"/>
                  </a:schemeClr>
                </a:solidFill>
              </a:defRPr>
            </a:lvl3pPr>
            <a:lvl4pPr marL="1028657" indent="0">
              <a:buNone/>
              <a:defRPr sz="1200">
                <a:solidFill>
                  <a:schemeClr val="tx1">
                    <a:tint val="82000"/>
                  </a:schemeClr>
                </a:solidFill>
              </a:defRPr>
            </a:lvl4pPr>
            <a:lvl5pPr marL="1371543" indent="0">
              <a:buNone/>
              <a:defRPr sz="1200">
                <a:solidFill>
                  <a:schemeClr val="tx1">
                    <a:tint val="82000"/>
                  </a:schemeClr>
                </a:solidFill>
              </a:defRPr>
            </a:lvl5pPr>
            <a:lvl6pPr marL="1714428" indent="0">
              <a:buNone/>
              <a:defRPr sz="1200">
                <a:solidFill>
                  <a:schemeClr val="tx1">
                    <a:tint val="82000"/>
                  </a:schemeClr>
                </a:solidFill>
              </a:defRPr>
            </a:lvl6pPr>
            <a:lvl7pPr marL="2057314" indent="0">
              <a:buNone/>
              <a:defRPr sz="1200">
                <a:solidFill>
                  <a:schemeClr val="tx1">
                    <a:tint val="82000"/>
                  </a:schemeClr>
                </a:solidFill>
              </a:defRPr>
            </a:lvl7pPr>
            <a:lvl8pPr marL="2400199" indent="0">
              <a:buNone/>
              <a:defRPr sz="1200">
                <a:solidFill>
                  <a:schemeClr val="tx1">
                    <a:tint val="82000"/>
                  </a:schemeClr>
                </a:solidFill>
              </a:defRPr>
            </a:lvl8pPr>
            <a:lvl9pPr marL="2743085" indent="0">
              <a:buNone/>
              <a:defRPr sz="1200">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2843758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318923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4" y="527406"/>
            <a:ext cx="5915025" cy="1914702"/>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472382" y="2428348"/>
            <a:ext cx="2901255" cy="1190095"/>
          </a:xfrm>
        </p:spPr>
        <p:txBody>
          <a:bodyPr anchor="b"/>
          <a:lstStyle>
            <a:lvl1pPr marL="0" indent="0">
              <a:buNone/>
              <a:defRPr sz="1800" b="1"/>
            </a:lvl1pPr>
            <a:lvl2pPr marL="342886" indent="0">
              <a:buNone/>
              <a:defRPr sz="1500" b="1"/>
            </a:lvl2pPr>
            <a:lvl3pPr marL="685772" indent="0">
              <a:buNone/>
              <a:defRPr sz="1350" b="1"/>
            </a:lvl3pPr>
            <a:lvl4pPr marL="1028657" indent="0">
              <a:buNone/>
              <a:defRPr sz="1200" b="1"/>
            </a:lvl4pPr>
            <a:lvl5pPr marL="1371543" indent="0">
              <a:buNone/>
              <a:defRPr sz="1200" b="1"/>
            </a:lvl5pPr>
            <a:lvl6pPr marL="1714428" indent="0">
              <a:buNone/>
              <a:defRPr sz="1200" b="1"/>
            </a:lvl6pPr>
            <a:lvl7pPr marL="2057314" indent="0">
              <a:buNone/>
              <a:defRPr sz="1200" b="1"/>
            </a:lvl7pPr>
            <a:lvl8pPr marL="2400199" indent="0">
              <a:buNone/>
              <a:defRPr sz="1200" b="1"/>
            </a:lvl8pPr>
            <a:lvl9pPr marL="2743085" indent="0">
              <a:buNone/>
              <a:defRPr sz="12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472382" y="3618443"/>
            <a:ext cx="2901255" cy="5322183"/>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3471864" y="2428348"/>
            <a:ext cx="2915543" cy="1190095"/>
          </a:xfrm>
        </p:spPr>
        <p:txBody>
          <a:bodyPr anchor="b"/>
          <a:lstStyle>
            <a:lvl1pPr marL="0" indent="0">
              <a:buNone/>
              <a:defRPr sz="1800" b="1"/>
            </a:lvl1pPr>
            <a:lvl2pPr marL="342886" indent="0">
              <a:buNone/>
              <a:defRPr sz="1500" b="1"/>
            </a:lvl2pPr>
            <a:lvl3pPr marL="685772" indent="0">
              <a:buNone/>
              <a:defRPr sz="1350" b="1"/>
            </a:lvl3pPr>
            <a:lvl4pPr marL="1028657" indent="0">
              <a:buNone/>
              <a:defRPr sz="1200" b="1"/>
            </a:lvl4pPr>
            <a:lvl5pPr marL="1371543" indent="0">
              <a:buNone/>
              <a:defRPr sz="1200" b="1"/>
            </a:lvl5pPr>
            <a:lvl6pPr marL="1714428" indent="0">
              <a:buNone/>
              <a:defRPr sz="1200" b="1"/>
            </a:lvl6pPr>
            <a:lvl7pPr marL="2057314" indent="0">
              <a:buNone/>
              <a:defRPr sz="1200" b="1"/>
            </a:lvl7pPr>
            <a:lvl8pPr marL="2400199" indent="0">
              <a:buNone/>
              <a:defRPr sz="1200" b="1"/>
            </a:lvl8pPr>
            <a:lvl9pPr marL="2743085" indent="0">
              <a:buNone/>
              <a:defRPr sz="12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3471864" y="3618443"/>
            <a:ext cx="2915543" cy="5322183"/>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2667273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1568197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3929364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Content Placeholder 2"/>
          <p:cNvSpPr>
            <a:spLocks noGrp="1"/>
          </p:cNvSpPr>
          <p:nvPr>
            <p:ph idx="1"/>
          </p:nvPr>
        </p:nvSpPr>
        <p:spPr>
          <a:xfrm>
            <a:off x="2915546" y="1426287"/>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86" indent="0">
              <a:buNone/>
              <a:defRPr sz="1050"/>
            </a:lvl2pPr>
            <a:lvl3pPr marL="685772" indent="0">
              <a:buNone/>
              <a:defRPr sz="900"/>
            </a:lvl3pPr>
            <a:lvl4pPr marL="1028657" indent="0">
              <a:buNone/>
              <a:defRPr sz="750"/>
            </a:lvl4pPr>
            <a:lvl5pPr marL="1371543" indent="0">
              <a:buNone/>
              <a:defRPr sz="750"/>
            </a:lvl5pPr>
            <a:lvl6pPr marL="1714428" indent="0">
              <a:buNone/>
              <a:defRPr sz="750"/>
            </a:lvl6pPr>
            <a:lvl7pPr marL="2057314" indent="0">
              <a:buNone/>
              <a:defRPr sz="750"/>
            </a:lvl7pPr>
            <a:lvl8pPr marL="2400199" indent="0">
              <a:buNone/>
              <a:defRPr sz="750"/>
            </a:lvl8pPr>
            <a:lvl9pPr marL="2743085" indent="0">
              <a:buNone/>
              <a:defRPr sz="7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4234782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2915546" y="1426287"/>
            <a:ext cx="3471863" cy="7039681"/>
          </a:xfrm>
        </p:spPr>
        <p:txBody>
          <a:bodyPr anchor="t"/>
          <a:lstStyle>
            <a:lvl1pPr marL="0" indent="0">
              <a:buNone/>
              <a:defRPr sz="2400"/>
            </a:lvl1pPr>
            <a:lvl2pPr marL="342886" indent="0">
              <a:buNone/>
              <a:defRPr sz="2100"/>
            </a:lvl2pPr>
            <a:lvl3pPr marL="685772" indent="0">
              <a:buNone/>
              <a:defRPr sz="1800"/>
            </a:lvl3pPr>
            <a:lvl4pPr marL="1028657" indent="0">
              <a:buNone/>
              <a:defRPr sz="1500"/>
            </a:lvl4pPr>
            <a:lvl5pPr marL="1371543" indent="0">
              <a:buNone/>
              <a:defRPr sz="1500"/>
            </a:lvl5pPr>
            <a:lvl6pPr marL="1714428" indent="0">
              <a:buNone/>
              <a:defRPr sz="1500"/>
            </a:lvl6pPr>
            <a:lvl7pPr marL="2057314" indent="0">
              <a:buNone/>
              <a:defRPr sz="1500"/>
            </a:lvl7pPr>
            <a:lvl8pPr marL="2400199" indent="0">
              <a:buNone/>
              <a:defRPr sz="1500"/>
            </a:lvl8pPr>
            <a:lvl9pPr marL="2743085" indent="0">
              <a:buNone/>
              <a:defRPr sz="15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86" indent="0">
              <a:buNone/>
              <a:defRPr sz="1050"/>
            </a:lvl2pPr>
            <a:lvl3pPr marL="685772" indent="0">
              <a:buNone/>
              <a:defRPr sz="900"/>
            </a:lvl3pPr>
            <a:lvl4pPr marL="1028657" indent="0">
              <a:buNone/>
              <a:defRPr sz="750"/>
            </a:lvl4pPr>
            <a:lvl5pPr marL="1371543" indent="0">
              <a:buNone/>
              <a:defRPr sz="750"/>
            </a:lvl5pPr>
            <a:lvl6pPr marL="1714428" indent="0">
              <a:buNone/>
              <a:defRPr sz="750"/>
            </a:lvl6pPr>
            <a:lvl7pPr marL="2057314" indent="0">
              <a:buNone/>
              <a:defRPr sz="750"/>
            </a:lvl7pPr>
            <a:lvl8pPr marL="2400199" indent="0">
              <a:buNone/>
              <a:defRPr sz="750"/>
            </a:lvl8pPr>
            <a:lvl9pPr marL="2743085" indent="0">
              <a:buNone/>
              <a:defRPr sz="75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1127274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164291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1774431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1" y="527406"/>
            <a:ext cx="5915025" cy="1914702"/>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471491" y="2637014"/>
            <a:ext cx="5915025" cy="6285266"/>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471488" y="9181401"/>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4E3CD229-8DFA-443D-B83F-23EA03B9F3E2}" type="datetimeFigureOut">
              <a:rPr lang="ko-KR" altLang="en-US" smtClean="0"/>
              <a:t>2025-07-28</a:t>
            </a:fld>
            <a:endParaRPr lang="ko-KR" altLang="en-US"/>
          </a:p>
        </p:txBody>
      </p:sp>
      <p:sp>
        <p:nvSpPr>
          <p:cNvPr id="5" name="Footer Placeholder 4"/>
          <p:cNvSpPr>
            <a:spLocks noGrp="1"/>
          </p:cNvSpPr>
          <p:nvPr>
            <p:ph type="ftr" sz="quarter" idx="3"/>
          </p:nvPr>
        </p:nvSpPr>
        <p:spPr>
          <a:xfrm>
            <a:off x="2271716" y="9181401"/>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4843463" y="9181401"/>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DA453A2E-40A1-4D87-8A50-04A977ACC997}" type="slidenum">
              <a:rPr lang="ko-KR" altLang="en-US" smtClean="0"/>
              <a:t>‹#›</a:t>
            </a:fld>
            <a:endParaRPr lang="ko-KR" altLang="en-US"/>
          </a:p>
        </p:txBody>
      </p:sp>
    </p:spTree>
    <p:extLst>
      <p:ext uri="{BB962C8B-B14F-4D97-AF65-F5344CB8AC3E}">
        <p14:creationId xmlns:p14="http://schemas.microsoft.com/office/powerpoint/2010/main" val="38580408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772" rtl="0" eaLnBrk="1" latinLnBrk="1" hangingPunct="1">
        <a:lnSpc>
          <a:spcPct val="90000"/>
        </a:lnSpc>
        <a:spcBef>
          <a:spcPct val="0"/>
        </a:spcBef>
        <a:buNone/>
        <a:defRPr sz="3300" kern="1200">
          <a:solidFill>
            <a:schemeClr val="tx1"/>
          </a:solidFill>
          <a:latin typeface="+mj-lt"/>
          <a:ea typeface="+mj-ea"/>
          <a:cs typeface="+mj-cs"/>
        </a:defRPr>
      </a:lvl1pPr>
    </p:titleStyle>
    <p:bodyStyle>
      <a:lvl1pPr marL="171443" indent="-171443" algn="l" defTabSz="685772" rtl="0" eaLnBrk="1" latinLnBrk="1"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28" indent="-171443" algn="l" defTabSz="685772" rtl="0" eaLnBrk="1" latinLnBrk="1"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14" indent="-171443" algn="l" defTabSz="685772" rtl="0" eaLnBrk="1" latinLnBrk="1"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00"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85"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71"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57"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43"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28" indent="-171443" algn="l" defTabSz="685772" rtl="0" eaLnBrk="1" latinLnBrk="1"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72" rtl="0" eaLnBrk="1" latinLnBrk="1" hangingPunct="1">
        <a:defRPr sz="1350" kern="1200">
          <a:solidFill>
            <a:schemeClr val="tx1"/>
          </a:solidFill>
          <a:latin typeface="+mn-lt"/>
          <a:ea typeface="+mn-ea"/>
          <a:cs typeface="+mn-cs"/>
        </a:defRPr>
      </a:lvl1pPr>
      <a:lvl2pPr marL="342886" algn="l" defTabSz="685772" rtl="0" eaLnBrk="1" latinLnBrk="1" hangingPunct="1">
        <a:defRPr sz="1350" kern="1200">
          <a:solidFill>
            <a:schemeClr val="tx1"/>
          </a:solidFill>
          <a:latin typeface="+mn-lt"/>
          <a:ea typeface="+mn-ea"/>
          <a:cs typeface="+mn-cs"/>
        </a:defRPr>
      </a:lvl2pPr>
      <a:lvl3pPr marL="685772" algn="l" defTabSz="685772" rtl="0" eaLnBrk="1" latinLnBrk="1" hangingPunct="1">
        <a:defRPr sz="1350" kern="1200">
          <a:solidFill>
            <a:schemeClr val="tx1"/>
          </a:solidFill>
          <a:latin typeface="+mn-lt"/>
          <a:ea typeface="+mn-ea"/>
          <a:cs typeface="+mn-cs"/>
        </a:defRPr>
      </a:lvl3pPr>
      <a:lvl4pPr marL="1028657" algn="l" defTabSz="685772" rtl="0" eaLnBrk="1" latinLnBrk="1" hangingPunct="1">
        <a:defRPr sz="1350" kern="1200">
          <a:solidFill>
            <a:schemeClr val="tx1"/>
          </a:solidFill>
          <a:latin typeface="+mn-lt"/>
          <a:ea typeface="+mn-ea"/>
          <a:cs typeface="+mn-cs"/>
        </a:defRPr>
      </a:lvl4pPr>
      <a:lvl5pPr marL="1371543" algn="l" defTabSz="685772" rtl="0" eaLnBrk="1" latinLnBrk="1" hangingPunct="1">
        <a:defRPr sz="1350" kern="1200">
          <a:solidFill>
            <a:schemeClr val="tx1"/>
          </a:solidFill>
          <a:latin typeface="+mn-lt"/>
          <a:ea typeface="+mn-ea"/>
          <a:cs typeface="+mn-cs"/>
        </a:defRPr>
      </a:lvl5pPr>
      <a:lvl6pPr marL="1714428" algn="l" defTabSz="685772" rtl="0" eaLnBrk="1" latinLnBrk="1" hangingPunct="1">
        <a:defRPr sz="1350" kern="1200">
          <a:solidFill>
            <a:schemeClr val="tx1"/>
          </a:solidFill>
          <a:latin typeface="+mn-lt"/>
          <a:ea typeface="+mn-ea"/>
          <a:cs typeface="+mn-cs"/>
        </a:defRPr>
      </a:lvl6pPr>
      <a:lvl7pPr marL="2057314" algn="l" defTabSz="685772" rtl="0" eaLnBrk="1" latinLnBrk="1" hangingPunct="1">
        <a:defRPr sz="1350" kern="1200">
          <a:solidFill>
            <a:schemeClr val="tx1"/>
          </a:solidFill>
          <a:latin typeface="+mn-lt"/>
          <a:ea typeface="+mn-ea"/>
          <a:cs typeface="+mn-cs"/>
        </a:defRPr>
      </a:lvl7pPr>
      <a:lvl8pPr marL="2400199" algn="l" defTabSz="685772" rtl="0" eaLnBrk="1" latinLnBrk="1" hangingPunct="1">
        <a:defRPr sz="1350" kern="1200">
          <a:solidFill>
            <a:schemeClr val="tx1"/>
          </a:solidFill>
          <a:latin typeface="+mn-lt"/>
          <a:ea typeface="+mn-ea"/>
          <a:cs typeface="+mn-cs"/>
        </a:defRPr>
      </a:lvl8pPr>
      <a:lvl9pPr marL="2743085" algn="l" defTabSz="685772" rtl="0" eaLnBrk="1" latinLnBrk="1"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A166A54-227A-FFA0-F10B-0FCDC0B0D592}"/>
              </a:ext>
            </a:extLst>
          </p:cNvPr>
          <p:cNvSpPr txBox="1"/>
          <p:nvPr/>
        </p:nvSpPr>
        <p:spPr>
          <a:xfrm>
            <a:off x="-3628" y="8120896"/>
            <a:ext cx="6861628" cy="1631216"/>
          </a:xfrm>
          <a:prstGeom prst="rect">
            <a:avLst/>
          </a:prstGeom>
          <a:noFill/>
        </p:spPr>
        <p:txBody>
          <a:bodyPr wrap="square">
            <a:spAutoFit/>
          </a:bodyPr>
          <a:lstStyle/>
          <a:p>
            <a:pPr algn="just"/>
            <a:r>
              <a:rPr lang="en-US" altLang="ko-KR" sz="1000" b="1" kern="100" dirty="0">
                <a:latin typeface="Times New Roman" panose="02020603050405020304" pitchFamily="18" charset="0"/>
                <a:cs typeface="Times New Roman" panose="02020603050405020304" pitchFamily="18" charset="0"/>
              </a:rPr>
              <a:t>Supplementary Figure 1. Workflow for microbial sequence analysis. </a:t>
            </a:r>
            <a:r>
              <a:rPr lang="en-US" altLang="ko-KR" sz="1000" kern="100" dirty="0">
                <a:latin typeface="Times New Roman" panose="02020603050405020304" pitchFamily="18" charset="0"/>
                <a:cs typeface="Times New Roman" panose="02020603050405020304" pitchFamily="18" charset="0"/>
              </a:rPr>
              <a:t>Metabarcoding and barcoding sequences were preprocessed, filtered, and trimmed into query sequences. Database sequences (16S for bacteria and ITS for fungi) were aligned and phylogenetic trees were inferred from the sequence alignments. The query sequences (blue lines) were placed into the backbone alignment and backbone tree. The query placed tree was decomposed and refined for accurate clustering and taxonomic assignment of the query sequences. For each refined subtree, sequences were clustered based on the branch length. Taxonomy was assigned either as a species name or as an LCA-derived phylotype, represented as pt </a:t>
            </a:r>
            <a:r>
              <a:rPr lang="en-US" altLang="ko-KR" sz="1000" kern="100" dirty="0" err="1">
                <a:latin typeface="Times New Roman" panose="02020603050405020304" pitchFamily="18" charset="0"/>
                <a:cs typeface="Times New Roman" panose="02020603050405020304" pitchFamily="18" charset="0"/>
              </a:rPr>
              <a:t>x.y</a:t>
            </a:r>
            <a:r>
              <a:rPr lang="en-US" altLang="ko-KR" sz="1000" kern="100" dirty="0">
                <a:latin typeface="Times New Roman" panose="02020603050405020304" pitchFamily="18" charset="0"/>
                <a:cs typeface="Times New Roman" panose="02020603050405020304" pitchFamily="18" charset="0"/>
              </a:rPr>
              <a:t> or pt </a:t>
            </a:r>
            <a:r>
              <a:rPr lang="en-US" altLang="ko-KR" sz="1000" kern="100" dirty="0" err="1">
                <a:latin typeface="Times New Roman" panose="02020603050405020304" pitchFamily="18" charset="0"/>
                <a:cs typeface="Times New Roman" panose="02020603050405020304" pitchFamily="18" charset="0"/>
              </a:rPr>
              <a:t>x.y.z</a:t>
            </a:r>
            <a:r>
              <a:rPr lang="en-US" altLang="ko-KR" sz="1000" kern="100" dirty="0">
                <a:latin typeface="Times New Roman" panose="02020603050405020304" pitchFamily="18" charset="0"/>
                <a:cs typeface="Times New Roman" panose="02020603050405020304" pitchFamily="18" charset="0"/>
              </a:rPr>
              <a:t>, with </a:t>
            </a:r>
            <a:r>
              <a:rPr lang="en-US" altLang="ko-KR" sz="1000" kern="100" dirty="0" err="1">
                <a:latin typeface="Times New Roman" panose="02020603050405020304" pitchFamily="18" charset="0"/>
                <a:cs typeface="Times New Roman" panose="02020603050405020304" pitchFamily="18" charset="0"/>
              </a:rPr>
              <a:t>x,y</a:t>
            </a:r>
            <a:r>
              <a:rPr lang="en-US" altLang="ko-KR" sz="1000" kern="100" dirty="0">
                <a:latin typeface="Times New Roman" panose="02020603050405020304" pitchFamily="18" charset="0"/>
                <a:cs typeface="Times New Roman" panose="02020603050405020304" pitchFamily="18" charset="0"/>
              </a:rPr>
              <a:t>, and z indicating a subtree, cluster, and subcluster. For example, cluster 1 was directly assigned to species A, while cluster 2 was assigned as a phylotype of LCA(C,D).</a:t>
            </a:r>
          </a:p>
          <a:p>
            <a:pPr algn="just"/>
            <a:r>
              <a:rPr lang="en-US" altLang="ko-KR" sz="1000" kern="100" dirty="0">
                <a:latin typeface="Times New Roman" panose="02020603050405020304" pitchFamily="18" charset="0"/>
                <a:cs typeface="Times New Roman" panose="02020603050405020304" pitchFamily="18" charset="0"/>
              </a:rPr>
              <a:t> </a:t>
            </a:r>
          </a:p>
          <a:p>
            <a:pPr algn="just"/>
            <a:endParaRPr lang="en-US" altLang="ko-KR" sz="1000" kern="100" dirty="0">
              <a:latin typeface="Times New Roman" panose="02020603050405020304" pitchFamily="18" charset="0"/>
              <a:cs typeface="Times New Roman" panose="02020603050405020304" pitchFamily="18" charset="0"/>
            </a:endParaRPr>
          </a:p>
        </p:txBody>
      </p:sp>
      <p:pic>
        <p:nvPicPr>
          <p:cNvPr id="6" name="그림 5" descr="텍스트, 스크린샷, 디자인이(가) 표시된 사진&#10;&#10;AI 생성 콘텐츠는 정확하지 않을 수 있습니다.">
            <a:extLst>
              <a:ext uri="{FF2B5EF4-FFF2-40B4-BE49-F238E27FC236}">
                <a16:creationId xmlns:a16="http://schemas.microsoft.com/office/drawing/2014/main" id="{A036762D-3A80-A459-5CB2-38EBD10E0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88134"/>
            <a:ext cx="6858000" cy="4729732"/>
          </a:xfrm>
          <a:prstGeom prst="rect">
            <a:avLst/>
          </a:prstGeom>
        </p:spPr>
      </p:pic>
    </p:spTree>
    <p:extLst>
      <p:ext uri="{BB962C8B-B14F-4D97-AF65-F5344CB8AC3E}">
        <p14:creationId xmlns:p14="http://schemas.microsoft.com/office/powerpoint/2010/main" val="646991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6E7C-18EA-5200-4A1E-5418524F07A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293E7DC-3C02-5144-2752-EFD3AE85E244}"/>
              </a:ext>
            </a:extLst>
          </p:cNvPr>
          <p:cNvSpPr txBox="1"/>
          <p:nvPr/>
        </p:nvSpPr>
        <p:spPr>
          <a:xfrm>
            <a:off x="-3628" y="8120896"/>
            <a:ext cx="6861628" cy="707886"/>
          </a:xfrm>
          <a:prstGeom prst="rect">
            <a:avLst/>
          </a:prstGeom>
          <a:noFill/>
        </p:spPr>
        <p:txBody>
          <a:bodyPr wrap="square">
            <a:spAutoFit/>
          </a:bodyPr>
          <a:lstStyle/>
          <a:p>
            <a:pPr algn="just"/>
            <a:r>
              <a:rPr lang="en-US" altLang="ko-KR" sz="1000" b="1" kern="100" dirty="0">
                <a:latin typeface="Times New Roman" panose="02020603050405020304" pitchFamily="18" charset="0"/>
                <a:cs typeface="Times New Roman" panose="02020603050405020304" pitchFamily="18" charset="0"/>
              </a:rPr>
              <a:t>Supplementary Figure 2. Read count distribution across metabarcoding studies. </a:t>
            </a:r>
            <a:r>
              <a:rPr lang="en-US" altLang="ko-KR" sz="1000" kern="100" dirty="0">
                <a:latin typeface="Times New Roman" panose="02020603050405020304" pitchFamily="18" charset="0"/>
                <a:cs typeface="Times New Roman" panose="02020603050405020304" pitchFamily="18" charset="0"/>
              </a:rPr>
              <a:t>Bacterial and fungal samples are shown in (a) and (b), respectively. Samples were grouped by study and niche. Colors indicate different niches. Dots represent read counts of individual samples. Read count is displayed on log10 scale. The numbers above the box plots indicate the number of samples for each group.</a:t>
            </a:r>
          </a:p>
        </p:txBody>
      </p:sp>
      <p:pic>
        <p:nvPicPr>
          <p:cNvPr id="3" name="그림 2" descr="스크린샷이(가) 표시된 사진&#10;&#10;AI 생성 콘텐츠는 정확하지 않을 수 있습니다.">
            <a:extLst>
              <a:ext uri="{FF2B5EF4-FFF2-40B4-BE49-F238E27FC236}">
                <a16:creationId xmlns:a16="http://schemas.microsoft.com/office/drawing/2014/main" id="{7D13608E-84D1-6F66-A88B-9B6C277D3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94176"/>
            <a:ext cx="6858000" cy="3917648"/>
          </a:xfrm>
          <a:prstGeom prst="rect">
            <a:avLst/>
          </a:prstGeom>
        </p:spPr>
      </p:pic>
    </p:spTree>
    <p:extLst>
      <p:ext uri="{BB962C8B-B14F-4D97-AF65-F5344CB8AC3E}">
        <p14:creationId xmlns:p14="http://schemas.microsoft.com/office/powerpoint/2010/main" val="3265698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62DBA-4539-846A-A052-EDABE583FFB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1A4FAB7-C106-31C3-D509-2D2155352517}"/>
              </a:ext>
            </a:extLst>
          </p:cNvPr>
          <p:cNvSpPr txBox="1"/>
          <p:nvPr/>
        </p:nvSpPr>
        <p:spPr>
          <a:xfrm>
            <a:off x="-3628" y="8120896"/>
            <a:ext cx="6861628" cy="707886"/>
          </a:xfrm>
          <a:prstGeom prst="rect">
            <a:avLst/>
          </a:prstGeom>
          <a:noFill/>
        </p:spPr>
        <p:txBody>
          <a:bodyPr wrap="square">
            <a:spAutoFit/>
          </a:bodyPr>
          <a:lstStyle/>
          <a:p>
            <a:pPr algn="just"/>
            <a:r>
              <a:rPr lang="en-US" altLang="ko-KR" sz="1000" b="1" kern="100" dirty="0">
                <a:latin typeface="Times New Roman" panose="02020603050405020304" pitchFamily="18" charset="0"/>
                <a:cs typeface="Times New Roman" panose="02020603050405020304" pitchFamily="18" charset="0"/>
              </a:rPr>
              <a:t>Supplementary Figure 3. Alpha diversity comparison of microbial communities between S-soil and NS-soil samples. </a:t>
            </a:r>
            <a:r>
              <a:rPr lang="en-US" altLang="ko-KR" sz="1000" kern="100" dirty="0">
                <a:latin typeface="Times New Roman" panose="02020603050405020304" pitchFamily="18" charset="0"/>
                <a:cs typeface="Times New Roman" panose="02020603050405020304" pitchFamily="18" charset="0"/>
              </a:rPr>
              <a:t>Results for bacteria and fungi are shown in (a) and (b), respectively. Each panel represents a separate metabarcoding study. Differences in Shannon index between niches were assessed using the Wilcoxon rank-sum test, with asterisks indicating statistical significance (*p ≤ 0.05, **p ≤ 0.01, ***p ≤ 0.001).</a:t>
            </a:r>
          </a:p>
        </p:txBody>
      </p:sp>
      <p:pic>
        <p:nvPicPr>
          <p:cNvPr id="4" name="그림 3">
            <a:extLst>
              <a:ext uri="{FF2B5EF4-FFF2-40B4-BE49-F238E27FC236}">
                <a16:creationId xmlns:a16="http://schemas.microsoft.com/office/drawing/2014/main" id="{68E51D2E-A978-D9CD-1DB6-44A843FD32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441" y="2057394"/>
            <a:ext cx="6547117" cy="5791212"/>
          </a:xfrm>
          <a:prstGeom prst="rect">
            <a:avLst/>
          </a:prstGeom>
        </p:spPr>
      </p:pic>
    </p:spTree>
    <p:extLst>
      <p:ext uri="{BB962C8B-B14F-4D97-AF65-F5344CB8AC3E}">
        <p14:creationId xmlns:p14="http://schemas.microsoft.com/office/powerpoint/2010/main" val="1596035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6D31F-B911-5457-1955-A173DB31AC5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43776AC-5C74-B230-AA21-AACBD71E0616}"/>
              </a:ext>
            </a:extLst>
          </p:cNvPr>
          <p:cNvSpPr txBox="1"/>
          <p:nvPr/>
        </p:nvSpPr>
        <p:spPr>
          <a:xfrm>
            <a:off x="-3628" y="8120896"/>
            <a:ext cx="6861628" cy="861774"/>
          </a:xfrm>
          <a:prstGeom prst="rect">
            <a:avLst/>
          </a:prstGeom>
          <a:noFill/>
        </p:spPr>
        <p:txBody>
          <a:bodyPr wrap="square">
            <a:spAutoFit/>
          </a:bodyPr>
          <a:lstStyle/>
          <a:p>
            <a:pPr algn="just"/>
            <a:r>
              <a:rPr lang="en-US" altLang="ko-KR" sz="1000" b="1" kern="100" dirty="0">
                <a:latin typeface="Times New Roman" panose="02020603050405020304" pitchFamily="18" charset="0"/>
                <a:cs typeface="Times New Roman" panose="02020603050405020304" pitchFamily="18" charset="0"/>
              </a:rPr>
              <a:t>Supplementary Figure 4. Beta diversity comparison of microbial communities between S-soil and NS-soil samples. </a:t>
            </a:r>
            <a:r>
              <a:rPr lang="en-US" altLang="ko-KR" sz="1000" kern="100" dirty="0">
                <a:latin typeface="Times New Roman" panose="02020603050405020304" pitchFamily="18" charset="0"/>
                <a:cs typeface="Times New Roman" panose="02020603050405020304" pitchFamily="18" charset="0"/>
              </a:rPr>
              <a:t>Bacterial and fungal communities are shown in (a) and (b), respectively. Each panel represents a separate metabarcoding study, with points indicating individual samples colored by niche. Samples were reclassified as S-soil or NS-soil based on TM read abundance using univariate clustering. Weighted </a:t>
            </a:r>
            <a:r>
              <a:rPr lang="en-US" altLang="ko-KR" sz="1000" kern="100" dirty="0" err="1">
                <a:latin typeface="Times New Roman" panose="02020603050405020304" pitchFamily="18" charset="0"/>
                <a:cs typeface="Times New Roman" panose="02020603050405020304" pitchFamily="18" charset="0"/>
              </a:rPr>
              <a:t>UniFrac</a:t>
            </a:r>
            <a:r>
              <a:rPr lang="en-US" altLang="ko-KR" sz="1000" kern="100" dirty="0">
                <a:latin typeface="Times New Roman" panose="02020603050405020304" pitchFamily="18" charset="0"/>
                <a:cs typeface="Times New Roman" panose="02020603050405020304" pitchFamily="18" charset="0"/>
              </a:rPr>
              <a:t> dissimilarity was used to determine distances between samples, and differences between niches were assessed using PERMANOVA (R² and adjusted p-values).</a:t>
            </a:r>
          </a:p>
        </p:txBody>
      </p:sp>
      <p:pic>
        <p:nvPicPr>
          <p:cNvPr id="3" name="그림 2" descr="스크린샷, 텍스트, 도표이(가) 표시된 사진&#10;&#10;AI 생성 콘텐츠는 정확하지 않을 수 있습니다.">
            <a:extLst>
              <a:ext uri="{FF2B5EF4-FFF2-40B4-BE49-F238E27FC236}">
                <a16:creationId xmlns:a16="http://schemas.microsoft.com/office/drawing/2014/main" id="{7656EE3A-811D-DD52-D76F-082EF917D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475" y="163286"/>
            <a:ext cx="4703050" cy="7732768"/>
          </a:xfrm>
          <a:prstGeom prst="rect">
            <a:avLst/>
          </a:prstGeom>
        </p:spPr>
      </p:pic>
    </p:spTree>
    <p:extLst>
      <p:ext uri="{BB962C8B-B14F-4D97-AF65-F5344CB8AC3E}">
        <p14:creationId xmlns:p14="http://schemas.microsoft.com/office/powerpoint/2010/main" val="409758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6D31F-B911-5457-1955-A173DB31AC5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43776AC-5C74-B230-AA21-AACBD71E0616}"/>
              </a:ext>
            </a:extLst>
          </p:cNvPr>
          <p:cNvSpPr txBox="1"/>
          <p:nvPr/>
        </p:nvSpPr>
        <p:spPr>
          <a:xfrm>
            <a:off x="-3628" y="8120896"/>
            <a:ext cx="6861628" cy="861774"/>
          </a:xfrm>
          <a:prstGeom prst="rect">
            <a:avLst/>
          </a:prstGeom>
          <a:noFill/>
        </p:spPr>
        <p:txBody>
          <a:bodyPr wrap="square">
            <a:spAutoFit/>
          </a:bodyPr>
          <a:lstStyle/>
          <a:p>
            <a:pPr algn="just"/>
            <a:r>
              <a:rPr lang="en-US" altLang="ko-KR" sz="1000" b="1" kern="100" dirty="0">
                <a:latin typeface="Times New Roman" panose="02020603050405020304" pitchFamily="18" charset="0"/>
                <a:cs typeface="Times New Roman" panose="02020603050405020304" pitchFamily="18" charset="0"/>
              </a:rPr>
              <a:t>Supplementary Figure 5. </a:t>
            </a:r>
            <a:r>
              <a:rPr kumimoji="0" lang="en-US" altLang="ko-KR" sz="1000" b="1" i="0" u="none" strike="noStrike" kern="100" cap="none" spc="0" normalizeH="0" baseline="0" noProof="0" dirty="0">
                <a:ln>
                  <a:noFill/>
                </a:ln>
                <a:solidFill>
                  <a:prstClr val="black"/>
                </a:solidFill>
                <a:effectLst/>
                <a:uLnTx/>
                <a:uFillTx/>
                <a:latin typeface="Times New Roman" panose="02020603050405020304" pitchFamily="18" charset="0"/>
                <a:ea typeface="맑은 고딕" panose="020B0503020000020004" pitchFamily="50" charset="-127"/>
                <a:cs typeface="Times New Roman" panose="02020603050405020304" pitchFamily="18" charset="0"/>
              </a:rPr>
              <a:t>Inter-kingdom co-occurrence analysis of microbial phylotypes in fruitbody samples. </a:t>
            </a:r>
            <a:r>
              <a:rPr kumimoji="0" lang="en-US" altLang="ko-KR" sz="1000" b="0" i="0" u="none" strike="noStrike" kern="100" cap="none" spc="0" normalizeH="0" baseline="0" noProof="0" dirty="0">
                <a:ln>
                  <a:noFill/>
                </a:ln>
                <a:solidFill>
                  <a:prstClr val="black"/>
                </a:solidFill>
                <a:effectLst/>
                <a:uLnTx/>
                <a:uFillTx/>
                <a:latin typeface="Times New Roman" panose="02020603050405020304" pitchFamily="18" charset="0"/>
                <a:ea typeface="맑은 고딕" panose="020B0503020000020004" pitchFamily="50" charset="-127"/>
                <a:cs typeface="Times New Roman" panose="02020603050405020304" pitchFamily="18" charset="0"/>
              </a:rPr>
              <a:t>Dotted lines define clusters identified using Markov clustering algorithm (MCL). Names of phylotype are colored by niche specificity. Node stroke is colored by correlation with TM (green: TM-positive, brown: TM-negative). Node size corresponds to the number of connected nodes (degree). Edges indicate significant correlations between phylotypes (|r| ≥ 0.35), with thickness and color intensity are proportional to the absolute correlation strength. </a:t>
            </a:r>
            <a:endParaRPr lang="en-US" altLang="ko-KR" sz="1000" kern="100" dirty="0">
              <a:latin typeface="Times New Roman" panose="02020603050405020304" pitchFamily="18" charset="0"/>
              <a:cs typeface="Times New Roman" panose="02020603050405020304" pitchFamily="18" charset="0"/>
            </a:endParaRPr>
          </a:p>
        </p:txBody>
      </p:sp>
      <p:pic>
        <p:nvPicPr>
          <p:cNvPr id="4" name="그림 3" descr="텍스트, 스크린샷이(가) 표시된 사진&#10;&#10;AI 생성 콘텐츠는 정확하지 않을 수 있습니다.">
            <a:extLst>
              <a:ext uri="{FF2B5EF4-FFF2-40B4-BE49-F238E27FC236}">
                <a16:creationId xmlns:a16="http://schemas.microsoft.com/office/drawing/2014/main" id="{2B833A70-9101-9697-73D4-2207FC1B3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2987"/>
            <a:ext cx="6858000" cy="6358025"/>
          </a:xfrm>
          <a:prstGeom prst="rect">
            <a:avLst/>
          </a:prstGeom>
        </p:spPr>
      </p:pic>
    </p:spTree>
    <p:extLst>
      <p:ext uri="{BB962C8B-B14F-4D97-AF65-F5344CB8AC3E}">
        <p14:creationId xmlns:p14="http://schemas.microsoft.com/office/powerpoint/2010/main" val="1914807964"/>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191501</TotalTime>
  <Words>500</Words>
  <Application>Microsoft Office PowerPoint</Application>
  <PresentationFormat>A4 용지(210x297mm)</PresentationFormat>
  <Paragraphs>11</Paragraphs>
  <Slides>5</Slides>
  <Notes>5</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5</vt:i4>
      </vt:variant>
    </vt:vector>
  </HeadingPairs>
  <TitlesOfParts>
    <vt:vector size="11" baseType="lpstr">
      <vt:lpstr>맑은 고딕</vt:lpstr>
      <vt:lpstr>Aptos</vt:lpstr>
      <vt:lpstr>Aptos Display</vt:lpstr>
      <vt:lpstr>Arial</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유신남</dc:creator>
  <cp:lastModifiedBy>유신남</cp:lastModifiedBy>
  <cp:revision>1684</cp:revision>
  <cp:lastPrinted>2025-06-25T07:08:19Z</cp:lastPrinted>
  <dcterms:created xsi:type="dcterms:W3CDTF">2024-06-20T08:12:15Z</dcterms:created>
  <dcterms:modified xsi:type="dcterms:W3CDTF">2025-07-28T03:13:29Z</dcterms:modified>
</cp:coreProperties>
</file>