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23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41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615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93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664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889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793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235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238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068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821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88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4C04B-2CD2-4B46-9B6E-973968F44336}" type="datetimeFigureOut">
              <a:rPr lang="zh-CN" altLang="en-US" smtClean="0"/>
              <a:t>2026/1/13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D7030-0685-4690-9C04-E82FB512C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99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6D0FBF21-C150-BAC9-23F3-C585804D45BE}"/>
              </a:ext>
            </a:extLst>
          </p:cNvPr>
          <p:cNvGrpSpPr/>
          <p:nvPr/>
        </p:nvGrpSpPr>
        <p:grpSpPr>
          <a:xfrm>
            <a:off x="651519" y="1248420"/>
            <a:ext cx="10888963" cy="4361161"/>
            <a:chOff x="651519" y="1745130"/>
            <a:chExt cx="10888963" cy="4361161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8A0C96C7-1BA3-BAF2-DD53-4553AD901E88}"/>
                </a:ext>
              </a:extLst>
            </p:cNvPr>
            <p:cNvGrpSpPr/>
            <p:nvPr/>
          </p:nvGrpSpPr>
          <p:grpSpPr>
            <a:xfrm>
              <a:off x="651519" y="1745130"/>
              <a:ext cx="10888963" cy="3367741"/>
              <a:chOff x="1484892" y="2324847"/>
              <a:chExt cx="3781910" cy="1169670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CBE55C5E-11CD-0C70-6769-B4D1333896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84892" y="2324847"/>
                <a:ext cx="1817370" cy="1168400"/>
              </a:xfrm>
              <a:prstGeom prst="rect">
                <a:avLst/>
              </a:prstGeom>
              <a:noFill/>
            </p:spPr>
          </p:pic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E29ADBAC-4E4D-927C-A5C4-0B3625DD34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46892" y="2324847"/>
                <a:ext cx="1819910" cy="116967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71F15C91-6C66-037E-DA0F-4BE8EF7CAD94}"/>
                </a:ext>
              </a:extLst>
            </p:cNvPr>
            <p:cNvSpPr txBox="1"/>
            <p:nvPr/>
          </p:nvSpPr>
          <p:spPr>
            <a:xfrm>
              <a:off x="995082" y="5275294"/>
              <a:ext cx="10201835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TEM imaging of synthetic microbeads used as procedural controls for EVs sample preparation</a:t>
              </a:r>
              <a:endPara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8204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120</TotalTime>
  <Words>13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qi huang</dc:creator>
  <cp:lastModifiedBy>qi huang</cp:lastModifiedBy>
  <cp:revision>6</cp:revision>
  <dcterms:created xsi:type="dcterms:W3CDTF">2025-11-13T07:26:46Z</dcterms:created>
  <dcterms:modified xsi:type="dcterms:W3CDTF">2026-01-13T05:15:51Z</dcterms:modified>
</cp:coreProperties>
</file>