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249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2CE16-CD5D-4AAE-A143-81DB88D60630}" type="datetimeFigureOut">
              <a:rPr lang="en-US" smtClean="0"/>
              <a:t>11/23/2020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17A38-A32B-4993-AB18-B2EF93348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5738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2CE16-CD5D-4AAE-A143-81DB88D60630}" type="datetimeFigureOut">
              <a:rPr lang="en-US" smtClean="0"/>
              <a:t>11/23/2020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17A38-A32B-4993-AB18-B2EF93348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2693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2CE16-CD5D-4AAE-A143-81DB88D60630}" type="datetimeFigureOut">
              <a:rPr lang="en-US" smtClean="0"/>
              <a:t>11/23/2020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17A38-A32B-4993-AB18-B2EF93348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492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2CE16-CD5D-4AAE-A143-81DB88D60630}" type="datetimeFigureOut">
              <a:rPr lang="en-US" smtClean="0"/>
              <a:t>11/23/2020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17A38-A32B-4993-AB18-B2EF93348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788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2CE16-CD5D-4AAE-A143-81DB88D60630}" type="datetimeFigureOut">
              <a:rPr lang="en-US" smtClean="0"/>
              <a:t>11/23/2020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17A38-A32B-4993-AB18-B2EF93348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3500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2CE16-CD5D-4AAE-A143-81DB88D60630}" type="datetimeFigureOut">
              <a:rPr lang="en-US" smtClean="0"/>
              <a:t>11/23/2020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17A38-A32B-4993-AB18-B2EF93348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939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2CE16-CD5D-4AAE-A143-81DB88D60630}" type="datetimeFigureOut">
              <a:rPr lang="en-US" smtClean="0"/>
              <a:t>11/23/2020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17A38-A32B-4993-AB18-B2EF93348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475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2CE16-CD5D-4AAE-A143-81DB88D60630}" type="datetimeFigureOut">
              <a:rPr lang="en-US" smtClean="0"/>
              <a:t>11/23/2020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17A38-A32B-4993-AB18-B2EF93348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8995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2CE16-CD5D-4AAE-A143-81DB88D60630}" type="datetimeFigureOut">
              <a:rPr lang="en-US" smtClean="0"/>
              <a:t>11/23/2020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17A38-A32B-4993-AB18-B2EF93348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220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2CE16-CD5D-4AAE-A143-81DB88D60630}" type="datetimeFigureOut">
              <a:rPr lang="en-US" smtClean="0"/>
              <a:t>11/23/2020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17A38-A32B-4993-AB18-B2EF93348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3897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2CE16-CD5D-4AAE-A143-81DB88D60630}" type="datetimeFigureOut">
              <a:rPr lang="en-US" smtClean="0"/>
              <a:t>11/23/2020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17A38-A32B-4993-AB18-B2EF93348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583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2CE16-CD5D-4AAE-A143-81DB88D60630}" type="datetimeFigureOut">
              <a:rPr lang="en-US" smtClean="0"/>
              <a:t>11/23/2020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C17A38-A32B-4993-AB18-B2EF93348B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283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2031347"/>
              </p:ext>
            </p:extLst>
          </p:nvPr>
        </p:nvGraphicFramePr>
        <p:xfrm>
          <a:off x="360005" y="704333"/>
          <a:ext cx="6149773" cy="36406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Prism 9" r:id="rId3" imgW="4563860" imgH="2701872" progId="Prism9.Document">
                  <p:embed/>
                </p:oleObj>
              </mc:Choice>
              <mc:Fallback>
                <p:oleObj name="Prism 9" r:id="rId3" imgW="4563860" imgH="2701872" progId="Prism9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60005" y="704333"/>
                        <a:ext cx="6149773" cy="364066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51810" y="146174"/>
            <a:ext cx="63661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Additional file 4</a:t>
            </a:r>
            <a:r>
              <a:rPr lang="en-US" sz="3600" dirty="0" smtClean="0"/>
              <a:t>: </a:t>
            </a:r>
            <a:r>
              <a:rPr lang="en-US" sz="3600" dirty="0"/>
              <a:t>Figure </a:t>
            </a:r>
            <a:r>
              <a:rPr lang="en-US" sz="3600" dirty="0" smtClean="0"/>
              <a:t>S1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0284230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6</Words>
  <Application>Microsoft Office PowerPoint</Application>
  <PresentationFormat>Letter Paper (8.5x11 in)</PresentationFormat>
  <Paragraphs>1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Prism 9</vt:lpstr>
      <vt:lpstr>PowerPoint Presentation</vt:lpstr>
    </vt:vector>
  </TitlesOfParts>
  <Company>Washington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Rogers, Leonard</dc:creator>
  <cp:lastModifiedBy>Rogers, Leonard</cp:lastModifiedBy>
  <cp:revision>3</cp:revision>
  <dcterms:created xsi:type="dcterms:W3CDTF">2020-11-22T01:17:21Z</dcterms:created>
  <dcterms:modified xsi:type="dcterms:W3CDTF">2020-11-23T18:59:29Z</dcterms:modified>
</cp:coreProperties>
</file>