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8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0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92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85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9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92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01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6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48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F9C61-BB15-4A85-AB2B-2D6B680F6AF1}" type="datetimeFigureOut">
              <a:rPr lang="en-US" smtClean="0"/>
              <a:t>11/21/2020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92999-4A32-4391-AE10-800AB6D0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7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013385"/>
              </p:ext>
            </p:extLst>
          </p:nvPr>
        </p:nvGraphicFramePr>
        <p:xfrm>
          <a:off x="1375093" y="843423"/>
          <a:ext cx="4169178" cy="2860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rism 9" r:id="rId3" imgW="4027529" imgH="2762705" progId="Prism9.Document">
                  <p:embed/>
                </p:oleObj>
              </mc:Choice>
              <mc:Fallback>
                <p:oleObj name="Prism 9" r:id="rId3" imgW="4027529" imgH="2762705" progId="Prism9.Document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5093" y="843423"/>
                        <a:ext cx="4169178" cy="28604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757908"/>
              </p:ext>
            </p:extLst>
          </p:nvPr>
        </p:nvGraphicFramePr>
        <p:xfrm>
          <a:off x="1375092" y="3597584"/>
          <a:ext cx="4169178" cy="2860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ism 9" r:id="rId5" imgW="4027529" imgH="2762705" progId="Prism9.Document">
                  <p:embed/>
                </p:oleObj>
              </mc:Choice>
              <mc:Fallback>
                <p:oleObj name="Prism 9" r:id="rId5" imgW="4027529" imgH="2762705" progId="Prism9.Document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5092" y="3597584"/>
                        <a:ext cx="4169178" cy="28604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337965"/>
              </p:ext>
            </p:extLst>
          </p:nvPr>
        </p:nvGraphicFramePr>
        <p:xfrm>
          <a:off x="1375094" y="6353914"/>
          <a:ext cx="4169178" cy="2860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rism 9" r:id="rId7" imgW="4027529" imgH="2762705" progId="Prism9.Document">
                  <p:embed/>
                </p:oleObj>
              </mc:Choice>
              <mc:Fallback>
                <p:oleObj name="Prism 9" r:id="rId7" imgW="4027529" imgH="2762705" progId="Prism9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5094" y="6353914"/>
                        <a:ext cx="4169178" cy="28604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4698999" y="4355413"/>
            <a:ext cx="24628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-4698999" y="8347447"/>
            <a:ext cx="24628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7" name="TextBox 6"/>
          <p:cNvSpPr txBox="1"/>
          <p:nvPr/>
        </p:nvSpPr>
        <p:spPr>
          <a:xfrm>
            <a:off x="251810" y="146174"/>
            <a:ext cx="636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Additional file </a:t>
            </a:r>
            <a:r>
              <a:rPr lang="en-US" sz="3600" dirty="0"/>
              <a:t>6</a:t>
            </a:r>
            <a:r>
              <a:rPr lang="en-US" sz="3600" dirty="0" smtClean="0"/>
              <a:t>: </a:t>
            </a:r>
            <a:r>
              <a:rPr lang="en-US" sz="3600" dirty="0"/>
              <a:t>Figure </a:t>
            </a:r>
            <a:r>
              <a:rPr lang="en-US" sz="3600" dirty="0" smtClean="0"/>
              <a:t>S3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144164" y="716720"/>
            <a:ext cx="230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7175"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4164" y="3421773"/>
            <a:ext cx="230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7175">
              <a:defRPr/>
            </a:pPr>
            <a:r>
              <a:rPr lang="en-US" sz="2400" b="1" dirty="0" smtClean="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2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4164" y="6123082"/>
            <a:ext cx="230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7175">
              <a:defRPr/>
            </a:pPr>
            <a:r>
              <a:rPr lang="en-US" sz="2400" b="1" dirty="0" smtClean="0">
                <a:solidFill>
                  <a:prstClr val="black"/>
                </a:solidFill>
                <a:latin typeface="Calibri" panose="020F0502020204030204"/>
              </a:rPr>
              <a:t>C</a:t>
            </a:r>
            <a:endParaRPr lang="en-US" sz="2400"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19966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9</Words>
  <Application>Microsoft Office PowerPoint</Application>
  <PresentationFormat>Letter Paper (8.5x11 in)</PresentationFormat>
  <Paragraphs>4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9</vt:lpstr>
      <vt:lpstr>PowerPoint Presentation</vt:lpstr>
    </vt:vector>
  </TitlesOfParts>
  <Company>Washington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Rogers, Leonard</dc:creator>
  <cp:lastModifiedBy>Rogers, Leonard</cp:lastModifiedBy>
  <cp:revision>2</cp:revision>
  <dcterms:created xsi:type="dcterms:W3CDTF">2020-11-22T01:11:24Z</dcterms:created>
  <dcterms:modified xsi:type="dcterms:W3CDTF">2020-11-22T05:33:59Z</dcterms:modified>
</cp:coreProperties>
</file>