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72" r:id="rId14"/>
    <p:sldId id="269" r:id="rId15"/>
    <p:sldId id="266" r:id="rId16"/>
    <p:sldId id="267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64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4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Vincent" userId="6f3607fa-975a-4b80-9b13-c5bdcc51aee5" providerId="ADAL" clId="{1048A723-8142-C94B-9224-9C54FEF8C343}"/>
    <pc:docChg chg="modSld">
      <pc:chgData name="Emma Vincent" userId="6f3607fa-975a-4b80-9b13-c5bdcc51aee5" providerId="ADAL" clId="{1048A723-8142-C94B-9224-9C54FEF8C343}" dt="2023-08-22T11:56:02.782" v="0" actId="20577"/>
      <pc:docMkLst>
        <pc:docMk/>
      </pc:docMkLst>
      <pc:sldChg chg="modSp mod">
        <pc:chgData name="Emma Vincent" userId="6f3607fa-975a-4b80-9b13-c5bdcc51aee5" providerId="ADAL" clId="{1048A723-8142-C94B-9224-9C54FEF8C343}" dt="2023-08-22T11:56:02.782" v="0" actId="20577"/>
        <pc:sldMkLst>
          <pc:docMk/>
          <pc:sldMk cId="2360528453" sldId="290"/>
        </pc:sldMkLst>
        <pc:spChg chg="mod">
          <ac:chgData name="Emma Vincent" userId="6f3607fa-975a-4b80-9b13-c5bdcc51aee5" providerId="ADAL" clId="{1048A723-8142-C94B-9224-9C54FEF8C343}" dt="2023-08-22T11:56:02.782" v="0" actId="20577"/>
          <ac:spMkLst>
            <pc:docMk/>
            <pc:sldMk cId="2360528453" sldId="290"/>
            <ac:spMk id="17" creationId="{D47631D7-2ED2-8126-7AB8-814E7F94018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222F-5CAE-4AC8-B3BA-0D5F977D97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71B91B-0A3E-4A80-A5EE-07BFD0270A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1524E-0991-4301-82B6-F96B016C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B2205-731D-4FC2-8DD2-8C260491B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7E3F2-6FE3-4A1A-8503-C60C66FFB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33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49900-E3A3-4DA5-B19B-AFCCF3884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1FB89-E39F-4D64-BB2F-958E6E873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A51DD-3984-49AD-8921-8B88E0D1A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D7DE9C-90A3-4093-9E92-D9C1E07F2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22936-D1D7-4058-BD28-9A68CEBCC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380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2E7D53-FE9F-48BD-9EB1-E2A57FEA59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0BAF3A-FB0A-4831-829F-3820942A9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08A60-1F51-428D-847F-AD0A032AD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406D1-7478-41F8-ABD9-7FB4C68D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2DA0E-AE6F-447D-BCF6-7CDA82EE6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9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BC2EB-65E2-49C7-ABAC-B5FE415D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67E70-69A6-4BC4-B78B-3A2D2FDC0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5EBC8-30D4-4D13-8C78-D24B0847C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E094F-440F-4BDD-8C63-20FE5C59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31F3D-74F5-4994-B98C-1C83CC180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07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15A4-BC69-46A9-9647-10FD831D6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4D774-3C0D-4382-AE44-42438E25E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2E321-BDCE-4BE4-8507-36178739C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71A1C-E076-4E14-BC5A-9761E1D60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6FF56-7E0D-4DFF-9DC1-ACD992203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76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743F4-6D00-4389-B39F-45D42BDAB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1297E-275E-4B9A-9286-D10E66DF6F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130698-788B-4684-BCBF-58567280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7A895-382A-4D05-A7CF-A38FE2CA1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CE8DC7-7E42-4DD7-AAAC-D9D3FFE7D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DEE8C-2346-49B3-A738-31CB17C9F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72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A01F2-683C-4B53-8E7D-9BF281853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0329B-4FD0-4E59-BCDA-22526C721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06E3A7-0C16-4BDC-BB7F-FA13EB2ED1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85E9F-6ACC-4D87-87FE-DCB7526CD5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440096-7F4C-4851-B2B0-5DADB5F546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12E4E8-FD0E-4BEE-9317-968193A3E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D97F88-5046-4000-8D6E-BB6DD4E0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C8A7E0-D917-463F-9A35-E373E34A0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739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9EE9A-2B34-4A12-BB85-83FAF4B0C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C57809-A492-4CB6-8804-18AA73C44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375093-B6D5-4DF2-BE9D-054AD49A4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5EB4F-511F-4A3B-86D7-E7DE578E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204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83A4CC-5C9B-4C62-9C6E-816EC47DC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4E6D7E-4F12-426C-95FF-DE79DCB5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6669CF-BC82-426B-9223-E2000E167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250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BA9AE-E1A6-43C5-B084-133752211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AE84F-22D9-48D6-8882-F7D95CA7F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E9ECD1-ECD9-4216-AFBE-B1FC23FE4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BEA6BB-5849-47D7-8DEC-A16989E1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C23C74-5F64-4760-9827-586D1462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F4B734-040F-48CF-89ED-B3E8B575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35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630F7-1E49-495D-812A-3AC28F1B9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E0DDD1-FAED-41DC-B486-AB0BFB6458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C6B1F0-279C-47AE-AC93-CD406F4C3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A4BF52-7922-43DA-BE0A-DC54678B9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7405F7-E5D8-48ED-B14F-719D01D8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972452-6423-41BA-B01C-3EC18D4B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06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146592-E3D9-4659-93F4-AD135897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2D178-7440-4446-826A-7519BD82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B6C7D-7C03-49B5-8F63-7DD29EF861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2836D-72B2-4845-809B-8DCBD8629697}" type="datetimeFigureOut">
              <a:rPr lang="en-GB" smtClean="0"/>
              <a:t>22/08/2023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6C5EC-AAC4-4A97-8CB9-4DD7C86E1C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7D6E5-CA04-40EC-89CA-8DD8582E3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D7365-0D48-4D08-BAEE-EACEF28015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16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FDA06BD-B037-4017-9D43-59FA71D77193}"/>
              </a:ext>
            </a:extLst>
          </p:cNvPr>
          <p:cNvGrpSpPr/>
          <p:nvPr/>
        </p:nvGrpSpPr>
        <p:grpSpPr>
          <a:xfrm>
            <a:off x="2450469" y="641947"/>
            <a:ext cx="7291061" cy="5206027"/>
            <a:chOff x="2450469" y="1178324"/>
            <a:chExt cx="7291061" cy="520602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F6781A6-E86B-4BD8-A779-337949C84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0469" y="1178324"/>
              <a:ext cx="7291061" cy="5206027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8086E9-F823-429E-A29F-E9E972585021}"/>
                </a:ext>
              </a:extLst>
            </p:cNvPr>
            <p:cNvSpPr/>
            <p:nvPr/>
          </p:nvSpPr>
          <p:spPr>
            <a:xfrm>
              <a:off x="5301842" y="4085439"/>
              <a:ext cx="1451296" cy="92278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34D35B4-2783-1A53-F92A-02EAE1460CF4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1: </a:t>
            </a:r>
            <a:r>
              <a:rPr lang="en-US" dirty="0"/>
              <a:t>Uncropped western blot scan for ASCT2.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18126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A308281-467E-4C58-8C97-F9496A281856}"/>
              </a:ext>
            </a:extLst>
          </p:cNvPr>
          <p:cNvGrpSpPr/>
          <p:nvPr/>
        </p:nvGrpSpPr>
        <p:grpSpPr>
          <a:xfrm>
            <a:off x="2493814" y="77087"/>
            <a:ext cx="7524603" cy="5934229"/>
            <a:chOff x="2409199" y="612397"/>
            <a:chExt cx="7524603" cy="59342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BF9344E-BAC7-4864-AFBA-49CA03F42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9199" y="612397"/>
              <a:ext cx="7524603" cy="5934229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BEFD10-703E-46FA-A06A-839924487BCC}"/>
                </a:ext>
              </a:extLst>
            </p:cNvPr>
            <p:cNvSpPr/>
            <p:nvPr/>
          </p:nvSpPr>
          <p:spPr>
            <a:xfrm>
              <a:off x="5528345" y="3104066"/>
              <a:ext cx="2038525" cy="88070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FCC46B4-2FDF-1A5E-7792-7BA0F54A5726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10: </a:t>
            </a:r>
            <a:r>
              <a:rPr lang="en-US" dirty="0"/>
              <a:t>Uncropped western blot scan </a:t>
            </a:r>
            <a:r>
              <a:rPr lang="en-GB" dirty="0"/>
              <a:t>for GLS1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594437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7DF11EC-EC22-452B-A975-F705516EB085}"/>
              </a:ext>
            </a:extLst>
          </p:cNvPr>
          <p:cNvGrpSpPr/>
          <p:nvPr/>
        </p:nvGrpSpPr>
        <p:grpSpPr>
          <a:xfrm>
            <a:off x="3412833" y="956301"/>
            <a:ext cx="5118770" cy="4481928"/>
            <a:chOff x="3412833" y="956301"/>
            <a:chExt cx="5118770" cy="448192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333916A-9411-48BF-9EAA-731FF9704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2833" y="956301"/>
              <a:ext cx="5118770" cy="448192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BEFD10-703E-46FA-A06A-839924487BCC}"/>
                </a:ext>
              </a:extLst>
            </p:cNvPr>
            <p:cNvSpPr/>
            <p:nvPr/>
          </p:nvSpPr>
          <p:spPr>
            <a:xfrm>
              <a:off x="5687737" y="2667839"/>
              <a:ext cx="1275126" cy="4444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BA1967E-07F3-C2A0-DC80-54716E32FF1C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11: </a:t>
            </a:r>
            <a:r>
              <a:rPr lang="en-US" dirty="0"/>
              <a:t>Uncropped western blot scan </a:t>
            </a:r>
            <a:r>
              <a:rPr lang="en-GB" dirty="0"/>
              <a:t>for PC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2520128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111F41-C220-4D08-83D2-81F83D8C2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680" y="77087"/>
            <a:ext cx="7610640" cy="57549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ABEFD10-703E-46FA-A06A-839924487BCC}"/>
              </a:ext>
            </a:extLst>
          </p:cNvPr>
          <p:cNvSpPr/>
          <p:nvPr/>
        </p:nvSpPr>
        <p:spPr>
          <a:xfrm>
            <a:off x="5578680" y="3579741"/>
            <a:ext cx="1635852" cy="5115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85B3B0-96A3-0FB7-AA0C-B1AE0567D14D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12: </a:t>
            </a:r>
            <a:r>
              <a:rPr lang="en-US" dirty="0"/>
              <a:t>Uncropped western blot scan </a:t>
            </a:r>
            <a:r>
              <a:rPr lang="en-GB" dirty="0"/>
              <a:t>for PDK1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40275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F55D1D3-29F8-4271-A8CC-0EE998541F29}"/>
              </a:ext>
            </a:extLst>
          </p:cNvPr>
          <p:cNvGrpSpPr/>
          <p:nvPr/>
        </p:nvGrpSpPr>
        <p:grpSpPr>
          <a:xfrm>
            <a:off x="2210805" y="1267417"/>
            <a:ext cx="8060903" cy="4442844"/>
            <a:chOff x="2210805" y="1267417"/>
            <a:chExt cx="8060903" cy="44428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5BF7C78-E795-485A-89B1-B85D8FDBF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10805" y="1267417"/>
              <a:ext cx="8060903" cy="4442844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BEFD10-703E-46FA-A06A-839924487BCC}"/>
                </a:ext>
              </a:extLst>
            </p:cNvPr>
            <p:cNvSpPr/>
            <p:nvPr/>
          </p:nvSpPr>
          <p:spPr>
            <a:xfrm>
              <a:off x="5423329" y="2977250"/>
              <a:ext cx="1950593" cy="89007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92D6F75-709C-A792-7233-8291A112C983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13: </a:t>
            </a:r>
            <a:r>
              <a:rPr lang="en-US" dirty="0"/>
              <a:t>Uncropped western blot scan </a:t>
            </a:r>
            <a:r>
              <a:rPr lang="en-GB" dirty="0"/>
              <a:t>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681437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962C94F-B576-4D00-8B68-3A29C6703D9B}"/>
              </a:ext>
            </a:extLst>
          </p:cNvPr>
          <p:cNvGrpSpPr/>
          <p:nvPr/>
        </p:nvGrpSpPr>
        <p:grpSpPr>
          <a:xfrm>
            <a:off x="2172749" y="821983"/>
            <a:ext cx="8666248" cy="5214034"/>
            <a:chOff x="2063692" y="1098681"/>
            <a:chExt cx="8666248" cy="521403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25F2903-A094-412A-B65F-40CCA1EC4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3692" y="1098681"/>
              <a:ext cx="8666248" cy="5214034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BEFD10-703E-46FA-A06A-839924487BCC}"/>
                </a:ext>
              </a:extLst>
            </p:cNvPr>
            <p:cNvSpPr/>
            <p:nvPr/>
          </p:nvSpPr>
          <p:spPr>
            <a:xfrm>
              <a:off x="5704514" y="2105637"/>
              <a:ext cx="2147581" cy="124786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794BE3D-6D70-138E-48A3-12D363B385C1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14: </a:t>
            </a:r>
            <a:r>
              <a:rPr lang="en-US" dirty="0"/>
              <a:t>Uncropped western blot scan </a:t>
            </a:r>
            <a:r>
              <a:rPr lang="en-GB" dirty="0"/>
              <a:t>for GLS1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603144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F99896F-CF9E-4E7D-BCBA-D01CE92060EB}"/>
              </a:ext>
            </a:extLst>
          </p:cNvPr>
          <p:cNvGrpSpPr/>
          <p:nvPr/>
        </p:nvGrpSpPr>
        <p:grpSpPr>
          <a:xfrm>
            <a:off x="1971675" y="456355"/>
            <a:ext cx="8248650" cy="5514975"/>
            <a:chOff x="1654113" y="349314"/>
            <a:chExt cx="8248650" cy="55149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11E9DA4-CF81-4505-8B4F-14EEB06DC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4113" y="349314"/>
              <a:ext cx="8248650" cy="551497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4707444" y="1806712"/>
              <a:ext cx="2248249" cy="104023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A6F193E-6E63-0D0A-4F63-D314E777A475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15: </a:t>
            </a:r>
            <a:r>
              <a:rPr lang="en-US" dirty="0"/>
              <a:t>Uncropped western blot scan </a:t>
            </a:r>
            <a:r>
              <a:rPr lang="en-GB" dirty="0"/>
              <a:t>for PC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469745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2CE6E11-A6FB-4A63-A5E1-C8E8EB8BA8F9}"/>
              </a:ext>
            </a:extLst>
          </p:cNvPr>
          <p:cNvGrpSpPr/>
          <p:nvPr/>
        </p:nvGrpSpPr>
        <p:grpSpPr>
          <a:xfrm>
            <a:off x="2743025" y="791580"/>
            <a:ext cx="7063705" cy="5040917"/>
            <a:chOff x="2625579" y="674134"/>
            <a:chExt cx="7063705" cy="504091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B0D5319-B237-486B-938C-F5E842844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5579" y="674134"/>
              <a:ext cx="7063705" cy="504091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5486402" y="3554917"/>
              <a:ext cx="1786854" cy="69830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4CD1D86-C755-7063-87D5-887D7F5FC03A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16: </a:t>
            </a:r>
            <a:r>
              <a:rPr lang="en-US" dirty="0"/>
              <a:t>Uncropped western blot scan </a:t>
            </a:r>
            <a:r>
              <a:rPr lang="en-GB" dirty="0"/>
              <a:t>for PDK1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450694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BDAB093-DB4A-4DC8-97AE-19347927D1C7}"/>
              </a:ext>
            </a:extLst>
          </p:cNvPr>
          <p:cNvGrpSpPr/>
          <p:nvPr/>
        </p:nvGrpSpPr>
        <p:grpSpPr>
          <a:xfrm>
            <a:off x="2205873" y="689098"/>
            <a:ext cx="8331136" cy="5479803"/>
            <a:chOff x="2205873" y="689098"/>
            <a:chExt cx="8331136" cy="547980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0FE6091-CCEE-4652-A3ED-6C56DB161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5873" y="689098"/>
              <a:ext cx="8331136" cy="5479803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4840449" y="3898866"/>
              <a:ext cx="2231469" cy="84930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285FC28-349D-7C42-F29A-38F86A68EF3C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17: </a:t>
            </a:r>
            <a:r>
              <a:rPr lang="en-US" dirty="0"/>
              <a:t>Uncropped western blot scan </a:t>
            </a:r>
            <a:r>
              <a:rPr lang="en-GB" dirty="0"/>
              <a:t>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2057703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10D4AFC-C170-40E1-BB9C-391ED85B9E91}"/>
              </a:ext>
            </a:extLst>
          </p:cNvPr>
          <p:cNvGrpSpPr/>
          <p:nvPr/>
        </p:nvGrpSpPr>
        <p:grpSpPr>
          <a:xfrm>
            <a:off x="2499918" y="168309"/>
            <a:ext cx="7826929" cy="5946893"/>
            <a:chOff x="2499918" y="318782"/>
            <a:chExt cx="7826929" cy="594689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CF46AB6-465E-44AB-807A-63FDA0350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9918" y="318782"/>
              <a:ext cx="7826929" cy="5946893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7919208" y="2757963"/>
              <a:ext cx="1979801" cy="92480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BB2D897-6803-D4E0-9FB0-515781A84DC1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18: </a:t>
            </a:r>
            <a:r>
              <a:rPr lang="en-US" dirty="0"/>
              <a:t>Uncropped western blot scan </a:t>
            </a:r>
            <a:r>
              <a:rPr lang="en-GB" dirty="0"/>
              <a:t>for GLS1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08092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57CC4F1-2F5D-485F-80F0-5177D694D71B}"/>
              </a:ext>
            </a:extLst>
          </p:cNvPr>
          <p:cNvGrpSpPr/>
          <p:nvPr/>
        </p:nvGrpSpPr>
        <p:grpSpPr>
          <a:xfrm>
            <a:off x="3020037" y="214607"/>
            <a:ext cx="5859448" cy="5975641"/>
            <a:chOff x="3020037" y="318782"/>
            <a:chExt cx="5859448" cy="59756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6C6405F-757A-4712-8642-D9717C54D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20037" y="318782"/>
              <a:ext cx="5859448" cy="5975641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7029975" y="2411916"/>
              <a:ext cx="1753299" cy="6416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2F349FE-9A95-3C81-D89F-AEE1628224E5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19: </a:t>
            </a:r>
            <a:r>
              <a:rPr lang="en-US" dirty="0"/>
              <a:t>Uncropped western blot scan </a:t>
            </a:r>
            <a:r>
              <a:rPr lang="en-GB" dirty="0"/>
              <a:t>for PC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545750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C83FF3EE-20F5-49BB-B328-E6647D8A4641}"/>
              </a:ext>
            </a:extLst>
          </p:cNvPr>
          <p:cNvGrpSpPr/>
          <p:nvPr/>
        </p:nvGrpSpPr>
        <p:grpSpPr>
          <a:xfrm>
            <a:off x="1654113" y="1283516"/>
            <a:ext cx="8754747" cy="4744308"/>
            <a:chOff x="1654113" y="1283516"/>
            <a:chExt cx="8754747" cy="474430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BDAD660-10BF-4905-B447-1D25C9B54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4113" y="1283516"/>
              <a:ext cx="8754747" cy="474430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3183F0-EC04-48D4-B565-380A209ADCD7}"/>
                </a:ext>
              </a:extLst>
            </p:cNvPr>
            <p:cNvSpPr/>
            <p:nvPr/>
          </p:nvSpPr>
          <p:spPr>
            <a:xfrm>
              <a:off x="6644080" y="2967606"/>
              <a:ext cx="2130804" cy="92278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4E05079-CC3C-639E-10B9-7A9F66C021C8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2: </a:t>
            </a:r>
            <a:r>
              <a:rPr lang="en-US" dirty="0"/>
              <a:t>Uncropped western blot scan for GPT2.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3909395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96492CE-5B0A-45C3-AAE4-17C00A3341E7}"/>
              </a:ext>
            </a:extLst>
          </p:cNvPr>
          <p:cNvGrpSpPr/>
          <p:nvPr/>
        </p:nvGrpSpPr>
        <p:grpSpPr>
          <a:xfrm>
            <a:off x="3999926" y="176169"/>
            <a:ext cx="3824127" cy="5943600"/>
            <a:chOff x="3999926" y="176169"/>
            <a:chExt cx="3824127" cy="594360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4CFA153-1567-40BA-A0CD-F7A15A71F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9926" y="176169"/>
              <a:ext cx="3824127" cy="59436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514724-523B-45B3-BCCA-550502BA112B}"/>
                </a:ext>
              </a:extLst>
            </p:cNvPr>
            <p:cNvSpPr/>
            <p:nvPr/>
          </p:nvSpPr>
          <p:spPr>
            <a:xfrm>
              <a:off x="4342701" y="3284371"/>
              <a:ext cx="2913776" cy="66684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2A25B4C-B4D8-A0FA-65E4-3CB69A5D6435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20: </a:t>
            </a:r>
            <a:r>
              <a:rPr lang="en-US" dirty="0"/>
              <a:t>Uncropped western blot scan </a:t>
            </a:r>
            <a:r>
              <a:rPr lang="en-GB" dirty="0"/>
              <a:t>for PDK1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896086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4BA295-41F2-4DB2-A5F0-E50B9529D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800225"/>
            <a:ext cx="7029450" cy="32575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0A227AB-92F2-40A7-A2C1-2AFC6A9F7248}"/>
              </a:ext>
            </a:extLst>
          </p:cNvPr>
          <p:cNvSpPr/>
          <p:nvPr/>
        </p:nvSpPr>
        <p:spPr>
          <a:xfrm>
            <a:off x="6951677" y="2688752"/>
            <a:ext cx="1789651" cy="8514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75FD2D-06C5-DDC1-5344-30E003C56421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21: </a:t>
            </a:r>
            <a:r>
              <a:rPr lang="en-US" dirty="0"/>
              <a:t>Uncropped western blot scan </a:t>
            </a:r>
            <a:r>
              <a:rPr lang="en-GB" dirty="0"/>
              <a:t>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403689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FAD4BD-A693-4173-B5E5-8F96873A2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182" y="1496560"/>
            <a:ext cx="8120021" cy="408718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0A227AB-92F2-40A7-A2C1-2AFC6A9F7248}"/>
              </a:ext>
            </a:extLst>
          </p:cNvPr>
          <p:cNvSpPr/>
          <p:nvPr/>
        </p:nvSpPr>
        <p:spPr>
          <a:xfrm>
            <a:off x="6876176" y="1875020"/>
            <a:ext cx="2334936" cy="11114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F4E50F-BDE3-5B87-0B9F-5F4521FDEBEF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22: </a:t>
            </a:r>
            <a:r>
              <a:rPr lang="en-US" dirty="0"/>
              <a:t>Uncropped western blot scan </a:t>
            </a:r>
            <a:r>
              <a:rPr lang="en-GB" dirty="0"/>
              <a:t>for GLS1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121425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9C22E60-A1E0-49B1-9C53-EA3B301938F4}"/>
              </a:ext>
            </a:extLst>
          </p:cNvPr>
          <p:cNvGrpSpPr/>
          <p:nvPr/>
        </p:nvGrpSpPr>
        <p:grpSpPr>
          <a:xfrm>
            <a:off x="2488340" y="75707"/>
            <a:ext cx="6829425" cy="6143625"/>
            <a:chOff x="2488340" y="318782"/>
            <a:chExt cx="6829425" cy="614362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CC73778-C2CF-47F3-B160-058F477E2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8340" y="318782"/>
              <a:ext cx="6829425" cy="614362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6982829" y="1346514"/>
              <a:ext cx="2077281" cy="75912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F3566CD-B930-4351-C1D8-B8E839CD4FD9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23: </a:t>
            </a:r>
            <a:r>
              <a:rPr lang="en-US" dirty="0"/>
              <a:t>Uncropped western blot scan </a:t>
            </a:r>
            <a:r>
              <a:rPr lang="en-GB" dirty="0"/>
              <a:t>for PC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24336088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6C97EB-806C-4B38-BF7C-7A9E540C8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520" y="886392"/>
            <a:ext cx="6495345" cy="44490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0A227AB-92F2-40A7-A2C1-2AFC6A9F7248}"/>
              </a:ext>
            </a:extLst>
          </p:cNvPr>
          <p:cNvSpPr/>
          <p:nvPr/>
        </p:nvSpPr>
        <p:spPr>
          <a:xfrm>
            <a:off x="7024775" y="3242426"/>
            <a:ext cx="1657832" cy="5577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E2EC57-6B98-FB6A-072B-DC9D7149D4DC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24: </a:t>
            </a:r>
            <a:r>
              <a:rPr lang="en-US" dirty="0"/>
              <a:t>Uncropped western blot scan </a:t>
            </a:r>
            <a:r>
              <a:rPr lang="en-GB" dirty="0"/>
              <a:t>for PDK1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7352378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7C13B72-C29A-48EC-B016-FB2183B96AD9}"/>
              </a:ext>
            </a:extLst>
          </p:cNvPr>
          <p:cNvGrpSpPr/>
          <p:nvPr/>
        </p:nvGrpSpPr>
        <p:grpSpPr>
          <a:xfrm>
            <a:off x="2214694" y="1107177"/>
            <a:ext cx="7910967" cy="4643645"/>
            <a:chOff x="2214694" y="1107177"/>
            <a:chExt cx="7910967" cy="464364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E40B667-4535-43FD-ACD7-47095BB16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14694" y="1107177"/>
              <a:ext cx="7910967" cy="464364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7007996" y="3150105"/>
              <a:ext cx="1783665" cy="7256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48FE619-CA6A-3AEE-D5B3-952AD2A9F846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25: </a:t>
            </a:r>
            <a:r>
              <a:rPr lang="en-US" dirty="0"/>
              <a:t>Uncropped western blot scan </a:t>
            </a:r>
            <a:r>
              <a:rPr lang="en-GB" dirty="0"/>
              <a:t>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3a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843800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212AC82-064C-403F-8891-610060C208C3}"/>
              </a:ext>
            </a:extLst>
          </p:cNvPr>
          <p:cNvGrpSpPr/>
          <p:nvPr/>
        </p:nvGrpSpPr>
        <p:grpSpPr>
          <a:xfrm>
            <a:off x="2446917" y="648049"/>
            <a:ext cx="7633726" cy="5561902"/>
            <a:chOff x="2446917" y="648049"/>
            <a:chExt cx="7633726" cy="556190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8B801F1-E74D-4219-8318-32290C73B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46917" y="648049"/>
              <a:ext cx="7633726" cy="55619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3283284" y="2982325"/>
              <a:ext cx="1934668" cy="96050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BA724A8-B3E0-64DD-260F-4AB0B9225DA2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26: </a:t>
            </a:r>
            <a:r>
              <a:rPr lang="en-US" dirty="0"/>
              <a:t>Uncropped western blot scan </a:t>
            </a:r>
            <a:r>
              <a:rPr lang="en-GB" dirty="0"/>
              <a:t>for ASCT2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567317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7E84249-270D-4E7B-9F47-7CD6B1EDD8DB}"/>
              </a:ext>
            </a:extLst>
          </p:cNvPr>
          <p:cNvGrpSpPr/>
          <p:nvPr/>
        </p:nvGrpSpPr>
        <p:grpSpPr>
          <a:xfrm>
            <a:off x="2416029" y="780447"/>
            <a:ext cx="7088604" cy="4867056"/>
            <a:chOff x="2416029" y="780447"/>
            <a:chExt cx="7088604" cy="486705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6EF5F3D-EC91-489E-8AA5-E6D523192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6029" y="780447"/>
              <a:ext cx="7088604" cy="486705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2612164" y="2613209"/>
              <a:ext cx="2379285" cy="105278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3BF8CA1-D9D9-4CE8-F8BA-7836B4311BC4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27: </a:t>
            </a:r>
            <a:r>
              <a:rPr lang="en-US" dirty="0"/>
              <a:t>Uncropped western blot scan </a:t>
            </a:r>
            <a:r>
              <a:rPr lang="en-GB" dirty="0"/>
              <a:t>for ATF4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548164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EFDFD62-399D-4E22-889D-99C795718708}"/>
              </a:ext>
            </a:extLst>
          </p:cNvPr>
          <p:cNvGrpSpPr/>
          <p:nvPr/>
        </p:nvGrpSpPr>
        <p:grpSpPr>
          <a:xfrm>
            <a:off x="2361015" y="128922"/>
            <a:ext cx="7469970" cy="5896973"/>
            <a:chOff x="2361015" y="591911"/>
            <a:chExt cx="7469970" cy="589697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8566792-FED6-4FA2-82DC-571D5DFC4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61015" y="591911"/>
              <a:ext cx="7469970" cy="589697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2956112" y="3014007"/>
              <a:ext cx="1943059" cy="91204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17A32E1-0AD2-DE9B-1384-B48AA89B2A28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28: </a:t>
            </a:r>
            <a:r>
              <a:rPr lang="en-US" dirty="0"/>
              <a:t>Uncropped western blot scan </a:t>
            </a:r>
            <a:r>
              <a:rPr lang="en-GB" dirty="0"/>
              <a:t>for GLS1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244079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0569E22-02FD-4106-87D9-33428771F4E7}"/>
              </a:ext>
            </a:extLst>
          </p:cNvPr>
          <p:cNvGrpSpPr/>
          <p:nvPr/>
        </p:nvGrpSpPr>
        <p:grpSpPr>
          <a:xfrm>
            <a:off x="2547214" y="721452"/>
            <a:ext cx="7097571" cy="5138257"/>
            <a:chOff x="2547214" y="721452"/>
            <a:chExt cx="7097571" cy="513825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CBF354C-9EC7-4766-AA0F-69B7A98A4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47214" y="721452"/>
              <a:ext cx="7097571" cy="513825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5028193" y="3290580"/>
              <a:ext cx="2337341" cy="100458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60C4892-CC8C-DE4B-1B7C-E767BAC76761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29: </a:t>
            </a:r>
            <a:r>
              <a:rPr lang="en-US" dirty="0"/>
              <a:t>Uncropped western blot scan </a:t>
            </a:r>
            <a:r>
              <a:rPr lang="en-GB" dirty="0"/>
              <a:t>for GPT2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492131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EE915FF-BAF5-4BEB-84C1-3F38220C9D10}"/>
              </a:ext>
            </a:extLst>
          </p:cNvPr>
          <p:cNvGrpSpPr/>
          <p:nvPr/>
        </p:nvGrpSpPr>
        <p:grpSpPr>
          <a:xfrm>
            <a:off x="3335037" y="159391"/>
            <a:ext cx="4705394" cy="6539218"/>
            <a:chOff x="3335037" y="159391"/>
            <a:chExt cx="4705394" cy="653921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B3EB966-F62D-4FBC-BB45-A22CB3E39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5037" y="159391"/>
              <a:ext cx="4705394" cy="653921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3183F0-EC04-48D4-B565-380A209ADCD7}"/>
                </a:ext>
              </a:extLst>
            </p:cNvPr>
            <p:cNvSpPr/>
            <p:nvPr/>
          </p:nvSpPr>
          <p:spPr>
            <a:xfrm>
              <a:off x="4160937" y="4242732"/>
              <a:ext cx="3053593" cy="123527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FC3945-2240-B937-90C8-E55D16F6F363}"/>
              </a:ext>
            </a:extLst>
          </p:cNvPr>
          <p:cNvSpPr txBox="1"/>
          <p:nvPr/>
        </p:nvSpPr>
        <p:spPr>
          <a:xfrm>
            <a:off x="8148577" y="3078866"/>
            <a:ext cx="3900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3: </a:t>
            </a:r>
            <a:r>
              <a:rPr lang="en-US" dirty="0"/>
              <a:t>Uncropped western blot scan for LAT1.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9660390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A3E4370-15D6-4D4E-B5DC-715C34770A75}"/>
              </a:ext>
            </a:extLst>
          </p:cNvPr>
          <p:cNvGrpSpPr/>
          <p:nvPr/>
        </p:nvGrpSpPr>
        <p:grpSpPr>
          <a:xfrm>
            <a:off x="2879444" y="437795"/>
            <a:ext cx="6825970" cy="5604902"/>
            <a:chOff x="2577441" y="488129"/>
            <a:chExt cx="6825970" cy="560490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74BAFF5-EF26-43A7-A764-B290A2DEA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7441" y="488129"/>
              <a:ext cx="6825970" cy="560490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5531532" y="4135772"/>
              <a:ext cx="1850779" cy="7550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3202A1B-B4D8-F603-37ED-8694A5057D59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30: </a:t>
            </a:r>
            <a:r>
              <a:rPr lang="en-US" dirty="0"/>
              <a:t>Uncropped western blot scan </a:t>
            </a:r>
            <a:r>
              <a:rPr lang="en-GB" dirty="0"/>
              <a:t>for LAT1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28674633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47C6D4-AE94-4DA9-84BC-ECE0EC392933}"/>
              </a:ext>
            </a:extLst>
          </p:cNvPr>
          <p:cNvGrpSpPr/>
          <p:nvPr/>
        </p:nvGrpSpPr>
        <p:grpSpPr>
          <a:xfrm>
            <a:off x="2696886" y="-5311"/>
            <a:ext cx="7200900" cy="6162675"/>
            <a:chOff x="2495550" y="347662"/>
            <a:chExt cx="7200900" cy="61626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D08F39-FC50-46DE-93FB-7F4754612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550" y="347662"/>
              <a:ext cx="7200900" cy="616267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3165836" y="1996579"/>
              <a:ext cx="2177951" cy="7885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72B9256-CA73-6284-5058-07B5A7EF3677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31: </a:t>
            </a:r>
            <a:r>
              <a:rPr lang="en-US" dirty="0"/>
              <a:t>Uncropped western blot scan </a:t>
            </a:r>
            <a:r>
              <a:rPr lang="en-GB" dirty="0"/>
              <a:t>for PC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8396358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A16BB7A-16FE-4700-B541-EBEDAB4374EB}"/>
              </a:ext>
            </a:extLst>
          </p:cNvPr>
          <p:cNvGrpSpPr/>
          <p:nvPr/>
        </p:nvGrpSpPr>
        <p:grpSpPr>
          <a:xfrm>
            <a:off x="2439042" y="908882"/>
            <a:ext cx="7313916" cy="5074029"/>
            <a:chOff x="2439042" y="908882"/>
            <a:chExt cx="7313916" cy="507402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0A358B6-1792-4C5E-B40C-6A38AB177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9042" y="908882"/>
              <a:ext cx="7313916" cy="507402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3867325" y="3980815"/>
              <a:ext cx="1912690" cy="5744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17AB307-53B3-D4B6-E9DE-B17F7B5D7EF9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32: </a:t>
            </a:r>
            <a:r>
              <a:rPr lang="en-US" dirty="0"/>
              <a:t>Uncropped western blot scan </a:t>
            </a:r>
            <a:r>
              <a:rPr lang="en-GB" dirty="0"/>
              <a:t>for PDK1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681095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C6ADF57-200F-42F8-B5E1-891BD58180BF}"/>
              </a:ext>
            </a:extLst>
          </p:cNvPr>
          <p:cNvGrpSpPr/>
          <p:nvPr/>
        </p:nvGrpSpPr>
        <p:grpSpPr>
          <a:xfrm>
            <a:off x="2563186" y="744443"/>
            <a:ext cx="7226766" cy="4963210"/>
            <a:chOff x="2563186" y="744443"/>
            <a:chExt cx="7226766" cy="496321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68DEFC9-03A2-4ACD-B9BA-0E7B3117E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3186" y="744443"/>
              <a:ext cx="7226766" cy="496321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0A227AB-92F2-40A7-A2C1-2AFC6A9F7248}"/>
                </a:ext>
              </a:extLst>
            </p:cNvPr>
            <p:cNvSpPr/>
            <p:nvPr/>
          </p:nvSpPr>
          <p:spPr>
            <a:xfrm>
              <a:off x="4026715" y="3150547"/>
              <a:ext cx="1887523" cy="80905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49D2A9F-0C68-0927-A40D-C14ED998D284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33: </a:t>
            </a:r>
            <a:r>
              <a:rPr lang="en-US" dirty="0"/>
              <a:t>Uncropped western blot scan </a:t>
            </a:r>
            <a:r>
              <a:rPr lang="en-GB" dirty="0"/>
              <a:t>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3b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7415458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6E806-36D6-9A87-F1AE-0E12CAA8F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Additional westerns performed post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DBC2D-EA0F-C3C4-038D-CA281AEFB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5284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-up of a test&#10;&#10;Description automatically generated">
            <a:extLst>
              <a:ext uri="{FF2B5EF4-FFF2-40B4-BE49-F238E27FC236}">
                <a16:creationId xmlns:a16="http://schemas.microsoft.com/office/drawing/2014/main" id="{F7CD49BB-9662-2881-0E7E-CA5C486F2B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3" t="50575" r="53746" b="8746"/>
          <a:stretch/>
        </p:blipFill>
        <p:spPr>
          <a:xfrm rot="21319558">
            <a:off x="7360698" y="392204"/>
            <a:ext cx="2118802" cy="2789735"/>
          </a:xfrm>
          <a:prstGeom prst="rect">
            <a:avLst/>
          </a:prstGeom>
        </p:spPr>
      </p:pic>
      <p:pic>
        <p:nvPicPr>
          <p:cNvPr id="5" name="Picture 4" descr="A close-up of a test paper&#10;&#10;Description automatically generated">
            <a:extLst>
              <a:ext uri="{FF2B5EF4-FFF2-40B4-BE49-F238E27FC236}">
                <a16:creationId xmlns:a16="http://schemas.microsoft.com/office/drawing/2014/main" id="{8C378C5B-5A78-039D-B5EF-42F2C1A2A2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" r="6795" b="68445"/>
          <a:stretch/>
        </p:blipFill>
        <p:spPr>
          <a:xfrm>
            <a:off x="955940" y="2868930"/>
            <a:ext cx="4734296" cy="2143760"/>
          </a:xfrm>
          <a:prstGeom prst="rect">
            <a:avLst/>
          </a:prstGeom>
        </p:spPr>
      </p:pic>
      <p:pic>
        <p:nvPicPr>
          <p:cNvPr id="6" name="Picture 5" descr="A close-up of a test paper&#10;&#10;Description automatically generated">
            <a:extLst>
              <a:ext uri="{FF2B5EF4-FFF2-40B4-BE49-F238E27FC236}">
                <a16:creationId xmlns:a16="http://schemas.microsoft.com/office/drawing/2014/main" id="{86563BA7-AECE-7788-4674-39C7C7A8FC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8" t="32397" r="2795" b="34319"/>
          <a:stretch/>
        </p:blipFill>
        <p:spPr>
          <a:xfrm>
            <a:off x="7448550" y="3712210"/>
            <a:ext cx="3251200" cy="228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1044BF-80F2-3876-4888-BC33CBFA9514}"/>
              </a:ext>
            </a:extLst>
          </p:cNvPr>
          <p:cNvSpPr/>
          <p:nvPr/>
        </p:nvSpPr>
        <p:spPr>
          <a:xfrm>
            <a:off x="8766810" y="4407613"/>
            <a:ext cx="723900" cy="4828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97BD94-9C21-ACBC-36B6-CCC0BEA2BDE2}"/>
              </a:ext>
            </a:extLst>
          </p:cNvPr>
          <p:cNvSpPr/>
          <p:nvPr/>
        </p:nvSpPr>
        <p:spPr>
          <a:xfrm>
            <a:off x="7448550" y="1238250"/>
            <a:ext cx="971550" cy="79057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A3E736-ED88-31AA-1A96-3B159650459C}"/>
              </a:ext>
            </a:extLst>
          </p:cNvPr>
          <p:cNvSpPr/>
          <p:nvPr/>
        </p:nvSpPr>
        <p:spPr>
          <a:xfrm>
            <a:off x="3065145" y="3175001"/>
            <a:ext cx="742950" cy="5372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7631D7-2ED2-8126-7AB8-814E7F940186}"/>
              </a:ext>
            </a:extLst>
          </p:cNvPr>
          <p:cNvSpPr txBox="1"/>
          <p:nvPr/>
        </p:nvSpPr>
        <p:spPr>
          <a:xfrm>
            <a:off x="215557" y="5349647"/>
            <a:ext cx="62150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Uncropped western blot scans </a:t>
            </a:r>
            <a:r>
              <a:rPr lang="en-GB" dirty="0"/>
              <a:t>for HK1, GLUT1 and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western blots presented in Supplementary Figure 2e. 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87FB17-13C4-82D6-AE22-51898D73B2F1}"/>
              </a:ext>
            </a:extLst>
          </p:cNvPr>
          <p:cNvSpPr txBox="1"/>
          <p:nvPr/>
        </p:nvSpPr>
        <p:spPr>
          <a:xfrm>
            <a:off x="955940" y="2499598"/>
            <a:ext cx="45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HK1 (upper band) and </a:t>
            </a:r>
            <a:r>
              <a:rPr lang="el-GR" dirty="0"/>
              <a:t>α</a:t>
            </a:r>
            <a:r>
              <a:rPr lang="en-GB" dirty="0"/>
              <a:t>-tubulin (lower band)</a:t>
            </a:r>
            <a:r>
              <a:rPr lang="en-US" dirty="0"/>
              <a:t>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003796-0E73-78C6-2827-8746E8136CC2}"/>
              </a:ext>
            </a:extLst>
          </p:cNvPr>
          <p:cNvSpPr txBox="1"/>
          <p:nvPr/>
        </p:nvSpPr>
        <p:spPr>
          <a:xfrm>
            <a:off x="6430619" y="503434"/>
            <a:ext cx="80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GLUT1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A91449-CBDF-F12C-994D-954C3CECB84C}"/>
              </a:ext>
            </a:extLst>
          </p:cNvPr>
          <p:cNvSpPr txBox="1"/>
          <p:nvPr/>
        </p:nvSpPr>
        <p:spPr>
          <a:xfrm>
            <a:off x="8962360" y="334287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α</a:t>
            </a:r>
            <a:r>
              <a:rPr lang="en-GB" dirty="0"/>
              <a:t>-tubulin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28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001B7D-BFE6-4D99-8D68-41F26BBB0A28}"/>
              </a:ext>
            </a:extLst>
          </p:cNvPr>
          <p:cNvGrpSpPr/>
          <p:nvPr/>
        </p:nvGrpSpPr>
        <p:grpSpPr>
          <a:xfrm>
            <a:off x="2088010" y="413758"/>
            <a:ext cx="8666248" cy="5214034"/>
            <a:chOff x="2030136" y="1073514"/>
            <a:chExt cx="8666248" cy="521403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1461A2B-FEDA-41A7-92A9-02D2FADCA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0136" y="1073514"/>
              <a:ext cx="8666248" cy="521403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3183F0-EC04-48D4-B565-380A209ADCD7}"/>
                </a:ext>
              </a:extLst>
            </p:cNvPr>
            <p:cNvSpPr/>
            <p:nvPr/>
          </p:nvSpPr>
          <p:spPr>
            <a:xfrm>
              <a:off x="3590485" y="2095151"/>
              <a:ext cx="2265031" cy="133384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11AED72-8C23-A572-8D7B-585B83EA55DB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4: </a:t>
            </a:r>
            <a:r>
              <a:rPr lang="en-US" dirty="0"/>
              <a:t>Uncropped western blot scan for GLS1.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319331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C3C816B-D33F-4D2F-A4E1-12723192183B}"/>
              </a:ext>
            </a:extLst>
          </p:cNvPr>
          <p:cNvGrpSpPr/>
          <p:nvPr/>
        </p:nvGrpSpPr>
        <p:grpSpPr>
          <a:xfrm>
            <a:off x="1971674" y="318782"/>
            <a:ext cx="8248651" cy="5514975"/>
            <a:chOff x="1654112" y="673406"/>
            <a:chExt cx="8248651" cy="55149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6DDC038-ECF8-42B3-B42B-37C7490F0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4113" y="673406"/>
              <a:ext cx="8248650" cy="551497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03183F0-EC04-48D4-B565-380A209ADCD7}"/>
                </a:ext>
              </a:extLst>
            </p:cNvPr>
            <p:cNvSpPr/>
            <p:nvPr/>
          </p:nvSpPr>
          <p:spPr>
            <a:xfrm>
              <a:off x="1654112" y="2122415"/>
              <a:ext cx="2682995" cy="104023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34FCFF4-27B1-7386-1DD9-4094F6E75279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5: </a:t>
            </a:r>
            <a:r>
              <a:rPr lang="en-US" dirty="0"/>
              <a:t>Uncropped western blot scan for PC.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3325611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A2E00D-696F-4522-8D8B-F700B0D894C5}"/>
              </a:ext>
            </a:extLst>
          </p:cNvPr>
          <p:cNvGrpSpPr/>
          <p:nvPr/>
        </p:nvGrpSpPr>
        <p:grpSpPr>
          <a:xfrm>
            <a:off x="4063415" y="109057"/>
            <a:ext cx="3379308" cy="6438550"/>
            <a:chOff x="4063415" y="109057"/>
            <a:chExt cx="3379308" cy="643855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1BEB989-55EA-4522-91F9-A1634D623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3415" y="109057"/>
              <a:ext cx="3379308" cy="643855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D1C751F-754F-4583-A4FA-07A27C2A26E3}"/>
                </a:ext>
              </a:extLst>
            </p:cNvPr>
            <p:cNvSpPr/>
            <p:nvPr/>
          </p:nvSpPr>
          <p:spPr>
            <a:xfrm>
              <a:off x="4346978" y="3328332"/>
              <a:ext cx="2255158" cy="81582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BB389F4-C247-1508-B614-C6FFD24F1253}"/>
              </a:ext>
            </a:extLst>
          </p:cNvPr>
          <p:cNvSpPr txBox="1"/>
          <p:nvPr/>
        </p:nvSpPr>
        <p:spPr>
          <a:xfrm>
            <a:off x="7581418" y="3125164"/>
            <a:ext cx="4340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6: </a:t>
            </a:r>
            <a:r>
              <a:rPr lang="en-US" dirty="0"/>
              <a:t>Uncropped western blot scan for PDK1.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518514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7D3CD8-7C06-4635-91DF-D3A7CBD83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689" y="318782"/>
            <a:ext cx="8585636" cy="549277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D1C751F-754F-4583-A4FA-07A27C2A26E3}"/>
              </a:ext>
            </a:extLst>
          </p:cNvPr>
          <p:cNvSpPr/>
          <p:nvPr/>
        </p:nvSpPr>
        <p:spPr>
          <a:xfrm>
            <a:off x="2392024" y="2299633"/>
            <a:ext cx="2859165" cy="10643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4B9DAE-A17C-FCCF-0F4B-F1EC8ED2C098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7: </a:t>
            </a:r>
            <a:r>
              <a:rPr lang="en-US" dirty="0"/>
              <a:t>Uncropped western blot scan 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Figure 3d in the main part of the manuscript. </a:t>
            </a:r>
          </a:p>
        </p:txBody>
      </p:sp>
    </p:spTree>
    <p:extLst>
      <p:ext uri="{BB962C8B-B14F-4D97-AF65-F5344CB8AC3E}">
        <p14:creationId xmlns:p14="http://schemas.microsoft.com/office/powerpoint/2010/main" val="381158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F7C7BCA-FFBF-47FD-B59F-D0E1CDD63F2B}"/>
              </a:ext>
            </a:extLst>
          </p:cNvPr>
          <p:cNvGrpSpPr/>
          <p:nvPr/>
        </p:nvGrpSpPr>
        <p:grpSpPr>
          <a:xfrm>
            <a:off x="2147582" y="730958"/>
            <a:ext cx="8506991" cy="5396083"/>
            <a:chOff x="2147582" y="730958"/>
            <a:chExt cx="8506991" cy="539608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46171B9-7D98-4304-AB44-3BF3B6A31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7582" y="730958"/>
              <a:ext cx="8506991" cy="5396083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D1C751F-754F-4583-A4FA-07A27C2A26E3}"/>
                </a:ext>
              </a:extLst>
            </p:cNvPr>
            <p:cNvSpPr/>
            <p:nvPr/>
          </p:nvSpPr>
          <p:spPr>
            <a:xfrm>
              <a:off x="5335398" y="2894202"/>
              <a:ext cx="2080470" cy="8556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2D019CD-7ACB-D153-B447-A7407E19D713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8: </a:t>
            </a:r>
            <a:r>
              <a:rPr lang="en-US" dirty="0"/>
              <a:t>Uncropped western blot scan for </a:t>
            </a:r>
            <a:r>
              <a:rPr lang="en-GB" dirty="0"/>
              <a:t>ATF4</a:t>
            </a:r>
            <a:r>
              <a:rPr lang="en-US" dirty="0"/>
              <a:t>. Red box indicates the part of the scan used in Supplementary Figure 2b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2249886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B3E446B-A108-4B57-88CD-A7F305693DBA}"/>
              </a:ext>
            </a:extLst>
          </p:cNvPr>
          <p:cNvGrpSpPr/>
          <p:nvPr/>
        </p:nvGrpSpPr>
        <p:grpSpPr>
          <a:xfrm>
            <a:off x="2302701" y="641947"/>
            <a:ext cx="7586597" cy="5335502"/>
            <a:chOff x="2302701" y="641947"/>
            <a:chExt cx="7586597" cy="53355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F52D98-A385-49CE-B232-418B4538F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2701" y="641947"/>
              <a:ext cx="7586597" cy="533550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D1C751F-754F-4583-A4FA-07A27C2A26E3}"/>
                </a:ext>
              </a:extLst>
            </p:cNvPr>
            <p:cNvSpPr/>
            <p:nvPr/>
          </p:nvSpPr>
          <p:spPr>
            <a:xfrm>
              <a:off x="4681057" y="3309698"/>
              <a:ext cx="2038525" cy="85567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6DB34B-D5A6-AE35-1D9E-427C692672A7}"/>
              </a:ext>
            </a:extLst>
          </p:cNvPr>
          <p:cNvSpPr txBox="1"/>
          <p:nvPr/>
        </p:nvSpPr>
        <p:spPr>
          <a:xfrm>
            <a:off x="405114" y="6134582"/>
            <a:ext cx="11702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9: </a:t>
            </a:r>
            <a:r>
              <a:rPr lang="en-US" dirty="0"/>
              <a:t>Uncropped western blot scan for </a:t>
            </a:r>
            <a:r>
              <a:rPr lang="el-GR" dirty="0"/>
              <a:t>α</a:t>
            </a:r>
            <a:r>
              <a:rPr lang="en-GB" dirty="0"/>
              <a:t>-tubulin</a:t>
            </a:r>
            <a:r>
              <a:rPr lang="en-US" dirty="0"/>
              <a:t>. Red box indicates the part of the scan used in Supplementary Figure 2b in supplementary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52789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</TotalTime>
  <Words>969</Words>
  <Application>Microsoft Macintosh PowerPoint</Application>
  <PresentationFormat>Widescreen</PresentationFormat>
  <Paragraphs>38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Additional westerns performed post review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Holt (Cardiff and Vale UHB - Medgen)</dc:creator>
  <cp:lastModifiedBy>Emma Vincent</cp:lastModifiedBy>
  <cp:revision>41</cp:revision>
  <dcterms:created xsi:type="dcterms:W3CDTF">2022-10-04T07:42:18Z</dcterms:created>
  <dcterms:modified xsi:type="dcterms:W3CDTF">2023-08-22T11:56:09Z</dcterms:modified>
</cp:coreProperties>
</file>