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DB3"/>
    <a:srgbClr val="FA4716"/>
    <a:srgbClr val="E3A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5677" autoAdjust="0"/>
  </p:normalViewPr>
  <p:slideViewPr>
    <p:cSldViewPr snapToGrid="0" showGuides="1">
      <p:cViewPr varScale="1">
        <p:scale>
          <a:sx n="82" d="100"/>
          <a:sy n="82" d="100"/>
        </p:scale>
        <p:origin x="2715" y="37"/>
      </p:cViewPr>
      <p:guideLst>
        <p:guide orient="horz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525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2780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94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467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985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17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47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40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9097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53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3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E101D-D717-4B0B-9089-381A62FB4F0A}" type="datetimeFigureOut">
              <a:rPr kumimoji="1" lang="ja-JP" altLang="en-US" smtClean="0"/>
              <a:t>2023/8/20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C8854-5702-42ED-916B-684D85FA2B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442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ED1ACA81-5E3E-8F36-5D30-F5D3EDE919F0}"/>
              </a:ext>
            </a:extLst>
          </p:cNvPr>
          <p:cNvGrpSpPr/>
          <p:nvPr/>
        </p:nvGrpSpPr>
        <p:grpSpPr>
          <a:xfrm>
            <a:off x="20107" y="530003"/>
            <a:ext cx="6058987" cy="3314677"/>
            <a:chOff x="20107" y="530003"/>
            <a:chExt cx="6058987" cy="3314677"/>
          </a:xfrm>
        </p:grpSpPr>
        <p:pic>
          <p:nvPicPr>
            <p:cNvPr id="2" name="図 1" descr="ダイアグラム&#10;&#10;自動的に生成された説明">
              <a:extLst>
                <a:ext uri="{FF2B5EF4-FFF2-40B4-BE49-F238E27FC236}">
                  <a16:creationId xmlns:a16="http://schemas.microsoft.com/office/drawing/2014/main" id="{95FC5732-D2D9-C130-2748-BB09318AB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16" y="1949391"/>
              <a:ext cx="1223283" cy="1189242"/>
            </a:xfrm>
            <a:prstGeom prst="rect">
              <a:avLst/>
            </a:prstGeom>
          </p:spPr>
        </p:pic>
        <p:pic>
          <p:nvPicPr>
            <p:cNvPr id="3" name="図 2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9BBC91EF-9040-B2E3-E2B6-EF37F3272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5258" y="1949391"/>
              <a:ext cx="1223283" cy="1189242"/>
            </a:xfrm>
            <a:prstGeom prst="rect">
              <a:avLst/>
            </a:prstGeom>
          </p:spPr>
        </p:pic>
        <p:pic>
          <p:nvPicPr>
            <p:cNvPr id="4" name="図 3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FBE66CD9-BF0F-B2FA-C68E-4D776D266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098" y="1949391"/>
              <a:ext cx="1223283" cy="1189242"/>
            </a:xfrm>
            <a:prstGeom prst="rect">
              <a:avLst/>
            </a:prstGeom>
          </p:spPr>
        </p:pic>
        <p:pic>
          <p:nvPicPr>
            <p:cNvPr id="5" name="図 4" descr="ダイアグラム&#10;&#10;自動的に生成された説明">
              <a:extLst>
                <a:ext uri="{FF2B5EF4-FFF2-40B4-BE49-F238E27FC236}">
                  <a16:creationId xmlns:a16="http://schemas.microsoft.com/office/drawing/2014/main" id="{B3E37C16-BCC8-60CB-0CF1-19CF28083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7362" y="1942973"/>
              <a:ext cx="1223283" cy="1189242"/>
            </a:xfrm>
            <a:prstGeom prst="rect">
              <a:avLst/>
            </a:prstGeom>
          </p:spPr>
        </p:pic>
        <p:pic>
          <p:nvPicPr>
            <p:cNvPr id="6" name="図 5" descr="ダイアグラム&#10;&#10;自動的に生成された説明">
              <a:extLst>
                <a:ext uri="{FF2B5EF4-FFF2-40B4-BE49-F238E27FC236}">
                  <a16:creationId xmlns:a16="http://schemas.microsoft.com/office/drawing/2014/main" id="{2ACED1F7-64A2-9513-1924-3A81F4D6C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204" y="530003"/>
              <a:ext cx="1223283" cy="1189242"/>
            </a:xfrm>
            <a:prstGeom prst="rect">
              <a:avLst/>
            </a:prstGeom>
          </p:spPr>
        </p:pic>
        <p:pic>
          <p:nvPicPr>
            <p:cNvPr id="7" name="図 6" descr="ダイアグラム&#10;&#10;自動的に生成された説明">
              <a:extLst>
                <a:ext uri="{FF2B5EF4-FFF2-40B4-BE49-F238E27FC236}">
                  <a16:creationId xmlns:a16="http://schemas.microsoft.com/office/drawing/2014/main" id="{BD837EC3-90B4-8F22-F975-B1FDB3A5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916" y="530003"/>
              <a:ext cx="1223283" cy="1189242"/>
            </a:xfrm>
            <a:prstGeom prst="rect">
              <a:avLst/>
            </a:prstGeom>
          </p:spPr>
        </p:pic>
        <p:pic>
          <p:nvPicPr>
            <p:cNvPr id="8" name="図 7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15B0BB4F-80A0-91C8-1FCD-EB40D93B8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204" y="1942973"/>
              <a:ext cx="1223283" cy="1189242"/>
            </a:xfrm>
            <a:prstGeom prst="rect">
              <a:avLst/>
            </a:prstGeom>
          </p:spPr>
        </p:pic>
        <p:pic>
          <p:nvPicPr>
            <p:cNvPr id="9" name="図 8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08302F8B-4E7D-BEC8-DE93-39EDD31B4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5258" y="530003"/>
              <a:ext cx="1223283" cy="1189242"/>
            </a:xfrm>
            <a:prstGeom prst="rect">
              <a:avLst/>
            </a:prstGeom>
          </p:spPr>
        </p:pic>
        <p:pic>
          <p:nvPicPr>
            <p:cNvPr id="10" name="図 9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F492F8F4-5F25-D052-20CC-FDB4397F8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098" y="530003"/>
              <a:ext cx="1223283" cy="1189242"/>
            </a:xfrm>
            <a:prstGeom prst="rect">
              <a:avLst/>
            </a:prstGeom>
          </p:spPr>
        </p:pic>
        <p:pic>
          <p:nvPicPr>
            <p:cNvPr id="11" name="図 10" descr="ダイアグラム, 概略図&#10;&#10;自動的に生成された説明">
              <a:extLst>
                <a:ext uri="{FF2B5EF4-FFF2-40B4-BE49-F238E27FC236}">
                  <a16:creationId xmlns:a16="http://schemas.microsoft.com/office/drawing/2014/main" id="{00631D11-89DF-1ABC-15FA-C9D3B0BD3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3594" y="533628"/>
              <a:ext cx="1147051" cy="1104161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C45D4FA-F082-523D-3A58-6C33AA0D4E9C}"/>
                </a:ext>
              </a:extLst>
            </p:cNvPr>
            <p:cNvSpPr txBox="1"/>
            <p:nvPr/>
          </p:nvSpPr>
          <p:spPr>
            <a:xfrm>
              <a:off x="718590" y="1692741"/>
              <a:ext cx="66198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Normoxia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D98F7749-796D-C45D-A1FA-359436741EF4}"/>
                </a:ext>
              </a:extLst>
            </p:cNvPr>
            <p:cNvCxnSpPr>
              <a:cxnSpLocks/>
            </p:cNvCxnSpPr>
            <p:nvPr/>
          </p:nvCxnSpPr>
          <p:spPr>
            <a:xfrm>
              <a:off x="558964" y="1694238"/>
              <a:ext cx="892711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328D5683-ABFC-C242-29BF-FD3540E63251}"/>
                </a:ext>
              </a:extLst>
            </p:cNvPr>
            <p:cNvCxnSpPr>
              <a:cxnSpLocks/>
            </p:cNvCxnSpPr>
            <p:nvPr/>
          </p:nvCxnSpPr>
          <p:spPr>
            <a:xfrm>
              <a:off x="1600387" y="1693415"/>
              <a:ext cx="4325333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47D542B-530F-BB1D-5098-2767FE48B272}"/>
                </a:ext>
              </a:extLst>
            </p:cNvPr>
            <p:cNvSpPr txBox="1"/>
            <p:nvPr/>
          </p:nvSpPr>
          <p:spPr>
            <a:xfrm>
              <a:off x="3432061" y="1692741"/>
              <a:ext cx="66198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Hypoxia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283A477-AA91-7603-E73B-9AFAE8037582}"/>
                </a:ext>
              </a:extLst>
            </p:cNvPr>
            <p:cNvSpPr txBox="1"/>
            <p:nvPr/>
          </p:nvSpPr>
          <p:spPr>
            <a:xfrm>
              <a:off x="718124" y="3121909"/>
              <a:ext cx="66198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Normoxia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FDC1AE95-59A1-FDCD-CCF4-351595099A89}"/>
                </a:ext>
              </a:extLst>
            </p:cNvPr>
            <p:cNvCxnSpPr>
              <a:cxnSpLocks/>
            </p:cNvCxnSpPr>
            <p:nvPr/>
          </p:nvCxnSpPr>
          <p:spPr>
            <a:xfrm>
              <a:off x="558498" y="3123406"/>
              <a:ext cx="892711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:a16="http://schemas.microsoft.com/office/drawing/2014/main" id="{142DF94B-A2E5-AB18-A287-C2F14F29EF2F}"/>
                </a:ext>
              </a:extLst>
            </p:cNvPr>
            <p:cNvCxnSpPr>
              <a:cxnSpLocks/>
            </p:cNvCxnSpPr>
            <p:nvPr/>
          </p:nvCxnSpPr>
          <p:spPr>
            <a:xfrm>
              <a:off x="1599921" y="3122583"/>
              <a:ext cx="4325333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4270916-003D-C7A7-9B00-D8440891D132}"/>
                </a:ext>
              </a:extLst>
            </p:cNvPr>
            <p:cNvSpPr txBox="1"/>
            <p:nvPr/>
          </p:nvSpPr>
          <p:spPr>
            <a:xfrm>
              <a:off x="3431595" y="3121909"/>
              <a:ext cx="66198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Hypoxia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線コネクタ 21">
              <a:extLst>
                <a:ext uri="{FF2B5EF4-FFF2-40B4-BE49-F238E27FC236}">
                  <a16:creationId xmlns:a16="http://schemas.microsoft.com/office/drawing/2014/main" id="{DA230D1A-EFBC-23FE-5AF3-D16D36CC299E}"/>
                </a:ext>
              </a:extLst>
            </p:cNvPr>
            <p:cNvCxnSpPr>
              <a:cxnSpLocks/>
            </p:cNvCxnSpPr>
            <p:nvPr/>
          </p:nvCxnSpPr>
          <p:spPr>
            <a:xfrm>
              <a:off x="374076" y="2040610"/>
              <a:ext cx="0" cy="930396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80159926-9A2C-7302-4C95-7AFB4D9BB105}"/>
                </a:ext>
              </a:extLst>
            </p:cNvPr>
            <p:cNvCxnSpPr>
              <a:cxnSpLocks/>
            </p:cNvCxnSpPr>
            <p:nvPr/>
          </p:nvCxnSpPr>
          <p:spPr>
            <a:xfrm>
              <a:off x="373610" y="612183"/>
              <a:ext cx="0" cy="930396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5C7A4CE-F039-7457-46D5-219EB3F383E3}"/>
                </a:ext>
              </a:extLst>
            </p:cNvPr>
            <p:cNvSpPr txBox="1"/>
            <p:nvPr/>
          </p:nvSpPr>
          <p:spPr>
            <a:xfrm rot="16200000">
              <a:off x="-83888" y="983385"/>
              <a:ext cx="72260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HepG2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EE5B054-66BC-1C2F-2778-91AE9DC5585A}"/>
                </a:ext>
              </a:extLst>
            </p:cNvPr>
            <p:cNvSpPr txBox="1"/>
            <p:nvPr/>
          </p:nvSpPr>
          <p:spPr>
            <a:xfrm rot="16200000">
              <a:off x="-85443" y="2408399"/>
              <a:ext cx="722608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ja-JP" sz="800" b="1" dirty="0">
                  <a:latin typeface="Arial" panose="020B0604020202020204" pitchFamily="34" charset="0"/>
                  <a:cs typeface="Arial" panose="020B0604020202020204" pitchFamily="34" charset="0"/>
                </a:rPr>
                <a:t>Hep3B</a:t>
              </a:r>
              <a:endParaRPr lang="ja-JP" altLang="en-US" sz="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A6EBE4BF-A37A-9A6E-B716-38A8A6BC7808}"/>
                </a:ext>
              </a:extLst>
            </p:cNvPr>
            <p:cNvCxnSpPr>
              <a:cxnSpLocks/>
            </p:cNvCxnSpPr>
            <p:nvPr/>
          </p:nvCxnSpPr>
          <p:spPr>
            <a:xfrm>
              <a:off x="558498" y="3337353"/>
              <a:ext cx="2050043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E8C0AF87-C064-4FC7-6112-30E4720B9DF0}"/>
                </a:ext>
              </a:extLst>
            </p:cNvPr>
            <p:cNvCxnSpPr>
              <a:cxnSpLocks/>
            </p:cNvCxnSpPr>
            <p:nvPr/>
          </p:nvCxnSpPr>
          <p:spPr>
            <a:xfrm>
              <a:off x="2778184" y="3337353"/>
              <a:ext cx="892711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線コネクタ 29">
              <a:extLst>
                <a:ext uri="{FF2B5EF4-FFF2-40B4-BE49-F238E27FC236}">
                  <a16:creationId xmlns:a16="http://schemas.microsoft.com/office/drawing/2014/main" id="{AA4ADA63-B421-89E2-CE35-CBE5E4209EE1}"/>
                </a:ext>
              </a:extLst>
            </p:cNvPr>
            <p:cNvCxnSpPr>
              <a:cxnSpLocks/>
            </p:cNvCxnSpPr>
            <p:nvPr/>
          </p:nvCxnSpPr>
          <p:spPr>
            <a:xfrm>
              <a:off x="3878850" y="3338839"/>
              <a:ext cx="892711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CF56B422-E8DB-00D6-9B45-7918B002F3F8}"/>
                </a:ext>
              </a:extLst>
            </p:cNvPr>
            <p:cNvCxnSpPr>
              <a:cxnSpLocks/>
            </p:cNvCxnSpPr>
            <p:nvPr/>
          </p:nvCxnSpPr>
          <p:spPr>
            <a:xfrm>
              <a:off x="4979515" y="3337353"/>
              <a:ext cx="892711" cy="0"/>
            </a:xfrm>
            <a:prstGeom prst="line">
              <a:avLst/>
            </a:prstGeom>
            <a:ln w="952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B6CC9C7A-CB8B-9371-FACF-9931880D41C1}"/>
                </a:ext>
              </a:extLst>
            </p:cNvPr>
            <p:cNvSpPr txBox="1"/>
            <p:nvPr/>
          </p:nvSpPr>
          <p:spPr>
            <a:xfrm>
              <a:off x="1352524" y="3342795"/>
              <a:ext cx="39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2577165-2266-A00A-260C-D772A896A1CE}"/>
                </a:ext>
              </a:extLst>
            </p:cNvPr>
            <p:cNvSpPr txBox="1"/>
            <p:nvPr/>
          </p:nvSpPr>
          <p:spPr>
            <a:xfrm>
              <a:off x="3029266" y="3342795"/>
              <a:ext cx="39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23E72E5-0641-EBD2-3A07-9D8D081A0B5C}"/>
                </a:ext>
              </a:extLst>
            </p:cNvPr>
            <p:cNvSpPr txBox="1"/>
            <p:nvPr/>
          </p:nvSpPr>
          <p:spPr>
            <a:xfrm>
              <a:off x="4132968" y="3342795"/>
              <a:ext cx="39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9E58FE1-6E65-1772-F2BB-C1E413C4FCFD}"/>
                </a:ext>
              </a:extLst>
            </p:cNvPr>
            <p:cNvSpPr txBox="1"/>
            <p:nvPr/>
          </p:nvSpPr>
          <p:spPr>
            <a:xfrm>
              <a:off x="5250709" y="3342795"/>
              <a:ext cx="39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200</a:t>
              </a:r>
              <a:endParaRPr lang="ja-JP" alt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E69A369-ECE6-0F7F-82BE-87B6CB776AF6}"/>
                </a:ext>
              </a:extLst>
            </p:cNvPr>
            <p:cNvSpPr txBox="1"/>
            <p:nvPr/>
          </p:nvSpPr>
          <p:spPr>
            <a:xfrm>
              <a:off x="221568" y="3361274"/>
              <a:ext cx="4657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PA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66916C9-C74F-A314-B480-5C44CAC7FAF2}"/>
                </a:ext>
              </a:extLst>
            </p:cNvPr>
            <p:cNvSpPr txBox="1"/>
            <p:nvPr/>
          </p:nvSpPr>
          <p:spPr>
            <a:xfrm>
              <a:off x="5729299" y="3358423"/>
              <a:ext cx="349795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[</a:t>
              </a:r>
              <a:r>
                <a:rPr lang="en-US" altLang="ja-JP" sz="6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r>
                <a:rPr lang="en-US" altLang="ja-JP" sz="600" dirty="0">
                  <a:latin typeface="Arial" panose="020B0604020202020204" pitchFamily="34" charset="0"/>
                  <a:cs typeface="Arial" panose="020B0604020202020204" pitchFamily="34" charset="0"/>
                </a:rPr>
                <a:t>]</a:t>
              </a:r>
              <a:endParaRPr lang="ja-JP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F53B67D3-4091-52C1-29A0-D5F8A30ED11A}"/>
                </a:ext>
              </a:extLst>
            </p:cNvPr>
            <p:cNvGrpSpPr/>
            <p:nvPr/>
          </p:nvGrpSpPr>
          <p:grpSpPr>
            <a:xfrm>
              <a:off x="20107" y="2692308"/>
              <a:ext cx="1411659" cy="1152372"/>
              <a:chOff x="-141692" y="3323048"/>
              <a:chExt cx="3403204" cy="2429662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EE8E1F13-D632-190F-21F3-EB45AF71E781}"/>
                  </a:ext>
                </a:extLst>
              </p:cNvPr>
              <p:cNvGrpSpPr/>
              <p:nvPr/>
            </p:nvGrpSpPr>
            <p:grpSpPr>
              <a:xfrm>
                <a:off x="130630" y="4389120"/>
                <a:ext cx="1262743" cy="1149532"/>
                <a:chOff x="87085" y="4389120"/>
                <a:chExt cx="1262743" cy="1149532"/>
              </a:xfrm>
            </p:grpSpPr>
            <p:cxnSp>
              <p:nvCxnSpPr>
                <p:cNvPr id="42" name="直線矢印コネクタ 41">
                  <a:extLst>
                    <a:ext uri="{FF2B5EF4-FFF2-40B4-BE49-F238E27FC236}">
                      <a16:creationId xmlns:a16="http://schemas.microsoft.com/office/drawing/2014/main" id="{F18E2B64-2763-A635-4AED-8E1F0730A59D}"/>
                    </a:ext>
                  </a:extLst>
                </p:cNvPr>
                <p:cNvCxnSpPr/>
                <p:nvPr/>
              </p:nvCxnSpPr>
              <p:spPr>
                <a:xfrm flipV="1">
                  <a:off x="87085" y="4389120"/>
                  <a:ext cx="0" cy="1149532"/>
                </a:xfrm>
                <a:prstGeom prst="straightConnector1">
                  <a:avLst/>
                </a:prstGeom>
                <a:ln w="1270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直線矢印コネクタ 42">
                  <a:extLst>
                    <a:ext uri="{FF2B5EF4-FFF2-40B4-BE49-F238E27FC236}">
                      <a16:creationId xmlns:a16="http://schemas.microsoft.com/office/drawing/2014/main" id="{51CCB0B5-A2BA-C026-1C97-FC2B45E580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1439" y="5525589"/>
                  <a:ext cx="1258389" cy="0"/>
                </a:xfrm>
                <a:prstGeom prst="straightConnector1">
                  <a:avLst/>
                </a:prstGeom>
                <a:ln w="1270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23D4BF4-33AA-8354-DC4F-B3252548A0A1}"/>
                  </a:ext>
                </a:extLst>
              </p:cNvPr>
              <p:cNvSpPr txBox="1"/>
              <p:nvPr/>
            </p:nvSpPr>
            <p:spPr>
              <a:xfrm rot="16200000">
                <a:off x="-456381" y="3637737"/>
                <a:ext cx="1148768" cy="5193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PI</a:t>
                </a:r>
                <a:endParaRPr lang="ja-JP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B0A01CF5-DC80-4A60-DFAF-0C9AF46E1AB1}"/>
                  </a:ext>
                </a:extLst>
              </p:cNvPr>
              <p:cNvSpPr txBox="1"/>
              <p:nvPr/>
            </p:nvSpPr>
            <p:spPr>
              <a:xfrm>
                <a:off x="1393374" y="5298468"/>
                <a:ext cx="1868138" cy="454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ja-JP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Annexin V</a:t>
                </a:r>
                <a:endParaRPr lang="ja-JP" alt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26BF78FA-92C2-6908-EE80-D6E83BA6CE14}"/>
                </a:ext>
              </a:extLst>
            </p:cNvPr>
            <p:cNvSpPr/>
            <p:nvPr/>
          </p:nvSpPr>
          <p:spPr>
            <a:xfrm>
              <a:off x="541867" y="1367367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5C462B4C-AC7A-7E48-DA9C-8E812EC46EB1}"/>
                </a:ext>
              </a:extLst>
            </p:cNvPr>
            <p:cNvSpPr/>
            <p:nvPr/>
          </p:nvSpPr>
          <p:spPr>
            <a:xfrm>
              <a:off x="1199905" y="1387343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B1D83B49-D98C-4C46-F4D1-52770B0E601B}"/>
                </a:ext>
              </a:extLst>
            </p:cNvPr>
            <p:cNvSpPr/>
            <p:nvPr/>
          </p:nvSpPr>
          <p:spPr>
            <a:xfrm>
              <a:off x="1640345" y="1387343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49180389-4E58-8982-9E17-7B95A3479E4D}"/>
                </a:ext>
              </a:extLst>
            </p:cNvPr>
            <p:cNvSpPr/>
            <p:nvPr/>
          </p:nvSpPr>
          <p:spPr>
            <a:xfrm>
              <a:off x="2298030" y="1376805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AFADC554-D0A5-78A9-A9B4-700B7D90B5F6}"/>
                </a:ext>
              </a:extLst>
            </p:cNvPr>
            <p:cNvSpPr/>
            <p:nvPr/>
          </p:nvSpPr>
          <p:spPr>
            <a:xfrm>
              <a:off x="541867" y="2803432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F09651F8-22D5-211A-572A-B82F7DDDEE89}"/>
                </a:ext>
              </a:extLst>
            </p:cNvPr>
            <p:cNvSpPr/>
            <p:nvPr/>
          </p:nvSpPr>
          <p:spPr>
            <a:xfrm>
              <a:off x="1128729" y="2796541"/>
              <a:ext cx="337690" cy="1266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7A2EDE5A-E471-2E70-AC9B-BBB29F59DE7E}"/>
                </a:ext>
              </a:extLst>
            </p:cNvPr>
            <p:cNvSpPr/>
            <p:nvPr/>
          </p:nvSpPr>
          <p:spPr>
            <a:xfrm>
              <a:off x="1634209" y="2809701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ADE1D035-6A07-E3E2-69D4-31B4662BBB57}"/>
                </a:ext>
              </a:extLst>
            </p:cNvPr>
            <p:cNvSpPr/>
            <p:nvPr/>
          </p:nvSpPr>
          <p:spPr>
            <a:xfrm>
              <a:off x="2287829" y="2793503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EDA22779-79D8-11D6-C564-28A11674B577}"/>
                </a:ext>
              </a:extLst>
            </p:cNvPr>
            <p:cNvSpPr/>
            <p:nvPr/>
          </p:nvSpPr>
          <p:spPr>
            <a:xfrm>
              <a:off x="2749369" y="1377900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9827B55-E2E3-B061-1086-FF8A1929C114}"/>
                </a:ext>
              </a:extLst>
            </p:cNvPr>
            <p:cNvSpPr/>
            <p:nvPr/>
          </p:nvSpPr>
          <p:spPr>
            <a:xfrm>
              <a:off x="3399963" y="1379468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A7A92DBC-B2F3-5EDC-0DE4-569E82852CEA}"/>
                </a:ext>
              </a:extLst>
            </p:cNvPr>
            <p:cNvSpPr/>
            <p:nvPr/>
          </p:nvSpPr>
          <p:spPr>
            <a:xfrm>
              <a:off x="2746574" y="2803432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25BFFCA3-30D7-BEB0-420D-EB6308288467}"/>
                </a:ext>
              </a:extLst>
            </p:cNvPr>
            <p:cNvSpPr/>
            <p:nvPr/>
          </p:nvSpPr>
          <p:spPr>
            <a:xfrm>
              <a:off x="3398691" y="2784949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AE66AA35-9AE0-A922-2688-AFA271D8D90A}"/>
                </a:ext>
              </a:extLst>
            </p:cNvPr>
            <p:cNvSpPr/>
            <p:nvPr/>
          </p:nvSpPr>
          <p:spPr>
            <a:xfrm>
              <a:off x="3855092" y="1367367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C1BF69B7-BC6D-2233-33BB-B58F9D8CB7C3}"/>
                </a:ext>
              </a:extLst>
            </p:cNvPr>
            <p:cNvSpPr/>
            <p:nvPr/>
          </p:nvSpPr>
          <p:spPr>
            <a:xfrm>
              <a:off x="3860838" y="2793502"/>
              <a:ext cx="264510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52405AA2-636B-52A9-FFDE-770D916C3813}"/>
                </a:ext>
              </a:extLst>
            </p:cNvPr>
            <p:cNvSpPr/>
            <p:nvPr/>
          </p:nvSpPr>
          <p:spPr>
            <a:xfrm>
              <a:off x="4500629" y="1376804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478CA952-6605-FACF-73ED-5255309307C1}"/>
                </a:ext>
              </a:extLst>
            </p:cNvPr>
            <p:cNvSpPr/>
            <p:nvPr/>
          </p:nvSpPr>
          <p:spPr>
            <a:xfrm>
              <a:off x="4514458" y="2793502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45364901-66D4-56E3-3FAE-90F9021C3B30}"/>
                </a:ext>
              </a:extLst>
            </p:cNvPr>
            <p:cNvSpPr/>
            <p:nvPr/>
          </p:nvSpPr>
          <p:spPr>
            <a:xfrm>
              <a:off x="4972985" y="2809700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42ECAFBF-9912-61BD-8E97-495021922B34}"/>
                </a:ext>
              </a:extLst>
            </p:cNvPr>
            <p:cNvSpPr/>
            <p:nvPr/>
          </p:nvSpPr>
          <p:spPr>
            <a:xfrm>
              <a:off x="4967239" y="1396408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C3034B82-671D-ED74-5409-B311172AF484}"/>
                </a:ext>
              </a:extLst>
            </p:cNvPr>
            <p:cNvSpPr/>
            <p:nvPr/>
          </p:nvSpPr>
          <p:spPr>
            <a:xfrm>
              <a:off x="5614893" y="1385865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79948F8D-75AE-6282-06DA-F0562C9A55E5}"/>
                </a:ext>
              </a:extLst>
            </p:cNvPr>
            <p:cNvSpPr/>
            <p:nvPr/>
          </p:nvSpPr>
          <p:spPr>
            <a:xfrm>
              <a:off x="5622300" y="2792590"/>
              <a:ext cx="270932" cy="1266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0978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949</TotalTime>
  <Words>17</Words>
  <Application>Microsoft Office PowerPoint</Application>
  <PresentationFormat>ユーザー設定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松藤 祥平</dc:creator>
  <cp:lastModifiedBy>松藤 祥平</cp:lastModifiedBy>
  <cp:revision>56</cp:revision>
  <dcterms:created xsi:type="dcterms:W3CDTF">2023-08-18T02:19:21Z</dcterms:created>
  <dcterms:modified xsi:type="dcterms:W3CDTF">2023-08-20T07:32:25Z</dcterms:modified>
</cp:coreProperties>
</file>