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0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DB3"/>
    <a:srgbClr val="FA4716"/>
    <a:srgbClr val="E3A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5677" autoAdjust="0"/>
  </p:normalViewPr>
  <p:slideViewPr>
    <p:cSldViewPr snapToGrid="0" showGuides="1">
      <p:cViewPr varScale="1">
        <p:scale>
          <a:sx n="82" d="100"/>
          <a:sy n="82" d="100"/>
        </p:scale>
        <p:origin x="2715" y="37"/>
      </p:cViewPr>
      <p:guideLst>
        <p:guide orient="horz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25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78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94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67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98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17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47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40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09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53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3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42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5F97879-1C45-4984-D6E4-8F9F6F5F7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89" r="9534"/>
          <a:stretch/>
        </p:blipFill>
        <p:spPr>
          <a:xfrm>
            <a:off x="2861650" y="2887125"/>
            <a:ext cx="2538053" cy="18685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58F2AC7-9D31-A630-2D65-79D9C1DB8B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17" r="10313"/>
          <a:stretch/>
        </p:blipFill>
        <p:spPr>
          <a:xfrm>
            <a:off x="2861650" y="647700"/>
            <a:ext cx="2547777" cy="186850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45825AE-A3E1-B0AC-B5BA-A06E5C83C46E}"/>
              </a:ext>
            </a:extLst>
          </p:cNvPr>
          <p:cNvGrpSpPr/>
          <p:nvPr/>
        </p:nvGrpSpPr>
        <p:grpSpPr>
          <a:xfrm>
            <a:off x="229590" y="2555259"/>
            <a:ext cx="2505143" cy="277003"/>
            <a:chOff x="-603691" y="6249361"/>
            <a:chExt cx="3403455" cy="381611"/>
          </a:xfrm>
        </p:grpSpPr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E5554074-33A5-F919-7DAB-66430C3751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03691" y="6249361"/>
              <a:ext cx="3403455" cy="82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3C46BC5-AA01-63C7-112B-73DAE45FFEE0}"/>
                </a:ext>
              </a:extLst>
            </p:cNvPr>
            <p:cNvSpPr txBox="1"/>
            <p:nvPr/>
          </p:nvSpPr>
          <p:spPr>
            <a:xfrm>
              <a:off x="184283" y="6249367"/>
              <a:ext cx="1735950" cy="381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9FFF1A12-81C9-3090-A061-8180CB71B7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79" r="8750"/>
          <a:stretch/>
        </p:blipFill>
        <p:spPr>
          <a:xfrm>
            <a:off x="229590" y="630800"/>
            <a:ext cx="2547810" cy="1868505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5892F81-E257-C736-D367-697F96556281}"/>
              </a:ext>
            </a:extLst>
          </p:cNvPr>
          <p:cNvCxnSpPr>
            <a:cxnSpLocks/>
          </p:cNvCxnSpPr>
          <p:nvPr/>
        </p:nvCxnSpPr>
        <p:spPr>
          <a:xfrm>
            <a:off x="2346518" y="2356430"/>
            <a:ext cx="276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D3D311A7-3E92-600B-AC08-B4164F1E24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17" r="10313"/>
          <a:stretch/>
        </p:blipFill>
        <p:spPr>
          <a:xfrm>
            <a:off x="229635" y="2887125"/>
            <a:ext cx="2547777" cy="186850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C6B1E78-10DB-8584-5B6D-F84E754F43D3}"/>
              </a:ext>
            </a:extLst>
          </p:cNvPr>
          <p:cNvGrpSpPr/>
          <p:nvPr/>
        </p:nvGrpSpPr>
        <p:grpSpPr>
          <a:xfrm>
            <a:off x="305277" y="4830457"/>
            <a:ext cx="2429456" cy="276999"/>
            <a:chOff x="-575625" y="6249370"/>
            <a:chExt cx="3358594" cy="381605"/>
          </a:xfrm>
        </p:grpSpPr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184DB9F6-D950-D51B-A24F-DE0D3FFC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575625" y="6249370"/>
              <a:ext cx="33585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D968E53-4155-D2ED-4AA0-0677B886B671}"/>
                </a:ext>
              </a:extLst>
            </p:cNvPr>
            <p:cNvSpPr txBox="1"/>
            <p:nvPr/>
          </p:nvSpPr>
          <p:spPr>
            <a:xfrm>
              <a:off x="529079" y="6249370"/>
              <a:ext cx="1208170" cy="381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PA+LC+</a:t>
              </a:r>
              <a:endPara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5D18B2A-F3B1-5C95-0748-EDE566E395BD}"/>
              </a:ext>
            </a:extLst>
          </p:cNvPr>
          <p:cNvCxnSpPr>
            <a:cxnSpLocks/>
          </p:cNvCxnSpPr>
          <p:nvPr/>
        </p:nvCxnSpPr>
        <p:spPr>
          <a:xfrm>
            <a:off x="2346518" y="4630557"/>
            <a:ext cx="276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9A8DCE8-B8E2-55C4-F921-7B7C259A0E19}"/>
              </a:ext>
            </a:extLst>
          </p:cNvPr>
          <p:cNvGrpSpPr/>
          <p:nvPr/>
        </p:nvGrpSpPr>
        <p:grpSpPr>
          <a:xfrm>
            <a:off x="2861650" y="2561242"/>
            <a:ext cx="2538053" cy="276999"/>
            <a:chOff x="-614599" y="6257592"/>
            <a:chExt cx="4793259" cy="381605"/>
          </a:xfrm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80EF2BDF-F45A-7FFD-D244-6854F1D95E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14599" y="6257592"/>
              <a:ext cx="479325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15376C0-6823-E30C-9814-A5ACB89BDA6B}"/>
                </a:ext>
              </a:extLst>
            </p:cNvPr>
            <p:cNvSpPr txBox="1"/>
            <p:nvPr/>
          </p:nvSpPr>
          <p:spPr>
            <a:xfrm>
              <a:off x="1007000" y="6257592"/>
              <a:ext cx="1485107" cy="381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YC-1</a:t>
              </a:r>
              <a:endPara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EF41D9A-EFEE-C3FF-546B-73D16FC7315B}"/>
              </a:ext>
            </a:extLst>
          </p:cNvPr>
          <p:cNvCxnSpPr>
            <a:cxnSpLocks/>
          </p:cNvCxnSpPr>
          <p:nvPr/>
        </p:nvCxnSpPr>
        <p:spPr>
          <a:xfrm>
            <a:off x="4953159" y="2356430"/>
            <a:ext cx="276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9A753C5-ECFE-6BB7-FA29-FC0DD243897B}"/>
              </a:ext>
            </a:extLst>
          </p:cNvPr>
          <p:cNvGrpSpPr/>
          <p:nvPr/>
        </p:nvGrpSpPr>
        <p:grpSpPr>
          <a:xfrm>
            <a:off x="2920383" y="4830456"/>
            <a:ext cx="2429456" cy="276999"/>
            <a:chOff x="-575625" y="6246266"/>
            <a:chExt cx="3358594" cy="381605"/>
          </a:xfrm>
        </p:grpSpPr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EEF42A36-7B35-94DE-E08F-0FEF85C00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575625" y="6249370"/>
              <a:ext cx="33585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02C1C6F-6FE6-1A6D-6A04-9D241A0C20A3}"/>
                </a:ext>
              </a:extLst>
            </p:cNvPr>
            <p:cNvSpPr txBox="1"/>
            <p:nvPr/>
          </p:nvSpPr>
          <p:spPr>
            <a:xfrm>
              <a:off x="26341" y="6246266"/>
              <a:ext cx="2294343" cy="381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YC-1+PA+LC+</a:t>
              </a:r>
              <a:endPara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0827C62-798D-7BDB-AD04-7D5FDE89BAB2}"/>
              </a:ext>
            </a:extLst>
          </p:cNvPr>
          <p:cNvCxnSpPr>
            <a:cxnSpLocks/>
          </p:cNvCxnSpPr>
          <p:nvPr/>
        </p:nvCxnSpPr>
        <p:spPr>
          <a:xfrm>
            <a:off x="4953159" y="4630557"/>
            <a:ext cx="276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16D9084-4C19-5D70-B9E7-92E6C01CDCDC}"/>
              </a:ext>
            </a:extLst>
          </p:cNvPr>
          <p:cNvGrpSpPr/>
          <p:nvPr/>
        </p:nvGrpSpPr>
        <p:grpSpPr>
          <a:xfrm>
            <a:off x="5091359" y="5025198"/>
            <a:ext cx="955462" cy="245371"/>
            <a:chOff x="4996605" y="6013857"/>
            <a:chExt cx="955462" cy="24537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2A40B02-36BB-B07A-6DD9-B470C9EDC4A4}"/>
                </a:ext>
              </a:extLst>
            </p:cNvPr>
            <p:cNvSpPr txBox="1"/>
            <p:nvPr/>
          </p:nvSpPr>
          <p:spPr>
            <a:xfrm>
              <a:off x="5273006" y="6013857"/>
              <a:ext cx="679061" cy="2453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200" dirty="0"/>
                <a:t>100μm</a:t>
              </a:r>
              <a:endParaRPr lang="ja-JP" altLang="en-US" sz="1200" dirty="0"/>
            </a:p>
          </p:txBody>
        </p: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E843F6FB-10BD-ED6A-F58E-F1D9CD21D24A}"/>
                </a:ext>
              </a:extLst>
            </p:cNvPr>
            <p:cNvCxnSpPr>
              <a:cxnSpLocks/>
            </p:cNvCxnSpPr>
            <p:nvPr/>
          </p:nvCxnSpPr>
          <p:spPr>
            <a:xfrm>
              <a:off x="4996605" y="6136543"/>
              <a:ext cx="27640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0726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949</TotalTime>
  <Words>13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松藤 祥平</dc:creator>
  <cp:lastModifiedBy>松藤 祥平</cp:lastModifiedBy>
  <cp:revision>57</cp:revision>
  <dcterms:created xsi:type="dcterms:W3CDTF">2023-08-18T02:19:21Z</dcterms:created>
  <dcterms:modified xsi:type="dcterms:W3CDTF">2023-08-20T07:33:50Z</dcterms:modified>
</cp:coreProperties>
</file>