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87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45B0-603A-450E-BCB2-99628013ADDF}" type="datetimeFigureOut">
              <a:rPr lang="th-TH" smtClean="0"/>
              <a:t>12/11/59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33B1-886A-4179-A5D6-FB917E5A927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2961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45B0-603A-450E-BCB2-99628013ADDF}" type="datetimeFigureOut">
              <a:rPr lang="th-TH" smtClean="0"/>
              <a:t>12/11/59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33B1-886A-4179-A5D6-FB917E5A927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0328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45B0-603A-450E-BCB2-99628013ADDF}" type="datetimeFigureOut">
              <a:rPr lang="th-TH" smtClean="0"/>
              <a:t>12/11/59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33B1-886A-4179-A5D6-FB917E5A927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00447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45B0-603A-450E-BCB2-99628013ADDF}" type="datetimeFigureOut">
              <a:rPr lang="th-TH" smtClean="0"/>
              <a:t>12/11/59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33B1-886A-4179-A5D6-FB917E5A927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75680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45B0-603A-450E-BCB2-99628013ADDF}" type="datetimeFigureOut">
              <a:rPr lang="th-TH" smtClean="0"/>
              <a:t>12/11/59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33B1-886A-4179-A5D6-FB917E5A927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59931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45B0-603A-450E-BCB2-99628013ADDF}" type="datetimeFigureOut">
              <a:rPr lang="th-TH" smtClean="0"/>
              <a:t>12/11/59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33B1-886A-4179-A5D6-FB917E5A927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82474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45B0-603A-450E-BCB2-99628013ADDF}" type="datetimeFigureOut">
              <a:rPr lang="th-TH" smtClean="0"/>
              <a:t>12/11/59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33B1-886A-4179-A5D6-FB917E5A927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11083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45B0-603A-450E-BCB2-99628013ADDF}" type="datetimeFigureOut">
              <a:rPr lang="th-TH" smtClean="0"/>
              <a:t>12/11/59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33B1-886A-4179-A5D6-FB917E5A927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91955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45B0-603A-450E-BCB2-99628013ADDF}" type="datetimeFigureOut">
              <a:rPr lang="th-TH" smtClean="0"/>
              <a:t>12/11/59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33B1-886A-4179-A5D6-FB917E5A927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51726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45B0-603A-450E-BCB2-99628013ADDF}" type="datetimeFigureOut">
              <a:rPr lang="th-TH" smtClean="0"/>
              <a:t>12/11/59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33B1-886A-4179-A5D6-FB917E5A927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21548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45B0-603A-450E-BCB2-99628013ADDF}" type="datetimeFigureOut">
              <a:rPr lang="th-TH" smtClean="0"/>
              <a:t>12/11/59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A33B1-886A-4179-A5D6-FB917E5A927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7649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245B0-603A-450E-BCB2-99628013ADDF}" type="datetimeFigureOut">
              <a:rPr lang="th-TH" smtClean="0"/>
              <a:t>12/11/59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A33B1-886A-4179-A5D6-FB917E5A927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13908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6141113"/>
              </p:ext>
            </p:extLst>
          </p:nvPr>
        </p:nvGraphicFramePr>
        <p:xfrm>
          <a:off x="242764" y="1556792"/>
          <a:ext cx="8721724" cy="39895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9100"/>
                <a:gridCol w="2344208"/>
                <a:gridCol w="2344208"/>
                <a:gridCol w="2344208"/>
              </a:tblGrid>
              <a:tr h="504056"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Statin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High-intensity</a:t>
                      </a:r>
                      <a:r>
                        <a:rPr lang="en-GB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GB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↓ LDL-C by ≥50%</a:t>
                      </a:r>
                      <a:endParaRPr lang="en-US" sz="18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Moderate-intensity </a:t>
                      </a:r>
                    </a:p>
                    <a:p>
                      <a:r>
                        <a:rPr lang="en-GB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↓ LDL-C by </a:t>
                      </a:r>
                      <a:r>
                        <a:rPr lang="en-GB" sz="1800" baseline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30– &lt;50</a:t>
                      </a:r>
                      <a:r>
                        <a:rPr lang="en-GB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80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Low-intensity </a:t>
                      </a:r>
                      <a:br>
                        <a:rPr lang="en-GB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GB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↓ LDL-C by &lt;30%*</a:t>
                      </a:r>
                      <a:endParaRPr lang="en-US" sz="180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Atorvastatin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40–80 mg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10–20</a:t>
                      </a:r>
                      <a:r>
                        <a:rPr lang="en-GB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mg</a:t>
                      </a:r>
                      <a:endParaRPr lang="en-US" sz="18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en-GB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Rosuvastatin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20–40 mg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GB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sz="1800" u="none" strike="noStrike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mg </a:t>
                      </a:r>
                      <a:endParaRPr lang="en-US" sz="1800" b="0" i="0" u="none" strike="noStrike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57670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Simvastatin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20–40 mg</a:t>
                      </a:r>
                      <a:endParaRPr lang="en-US" sz="1800" b="0" i="0" u="none" strike="noStrike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u="none" strike="noStrike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mg</a:t>
                      </a:r>
                      <a:endParaRPr lang="en-US" sz="1800" b="0" i="1" u="none" strike="noStrike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85662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Pravastatin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40–80 mg</a:t>
                      </a:r>
                      <a:endParaRPr lang="en-US" sz="18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1800" u="none" strike="noStrike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–20 mg</a:t>
                      </a:r>
                      <a:endParaRPr lang="en-US" sz="18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Lovastatin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mg</a:t>
                      </a:r>
                      <a:endParaRPr lang="en-US" sz="18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mg</a:t>
                      </a:r>
                      <a:endParaRPr lang="en-US" sz="18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57670">
                <a:tc>
                  <a:txBody>
                    <a:bodyPr/>
                    <a:lstStyle/>
                    <a:p>
                      <a:r>
                        <a:rPr lang="en-GB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Fluvastatin</a:t>
                      </a:r>
                      <a:r>
                        <a:rPr lang="en-GB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XL</a:t>
                      </a:r>
                      <a:endParaRPr lang="en-US" sz="18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mg</a:t>
                      </a:r>
                      <a:endParaRPr lang="en-US" sz="18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27190">
                <a:tc>
                  <a:txBody>
                    <a:bodyPr/>
                    <a:lstStyle/>
                    <a:p>
                      <a:r>
                        <a:rPr lang="en-GB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Fluvastatin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mg bid</a:t>
                      </a:r>
                      <a:endParaRPr lang="en-US" sz="1800" b="1" i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800" u="none" strike="noStrike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–40 mg</a:t>
                      </a:r>
                      <a:endParaRPr lang="en-US" sz="18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85662">
                <a:tc>
                  <a:txBody>
                    <a:bodyPr/>
                    <a:lstStyle/>
                    <a:p>
                      <a:r>
                        <a:rPr lang="en-GB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Pitvastatin</a:t>
                      </a:r>
                      <a:endParaRPr lang="en-US" sz="18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2–4 mg</a:t>
                      </a:r>
                      <a:endParaRPr lang="en-US" sz="18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GB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mg</a:t>
                      </a:r>
                      <a:endParaRPr lang="en-US" sz="18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68418" y="262243"/>
            <a:ext cx="24240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table1</a:t>
            </a:r>
            <a:endParaRPr lang="th-TH" sz="2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317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67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Toshiba</dc:creator>
  <cp:lastModifiedBy>Nuntakorn Thongtang</cp:lastModifiedBy>
  <cp:revision>3</cp:revision>
  <dcterms:created xsi:type="dcterms:W3CDTF">2016-10-12T13:46:25Z</dcterms:created>
  <dcterms:modified xsi:type="dcterms:W3CDTF">2016-11-12T01:10:11Z</dcterms:modified>
</cp:coreProperties>
</file>