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68" autoAdjust="0"/>
  </p:normalViewPr>
  <p:slideViewPr>
    <p:cSldViewPr>
      <p:cViewPr>
        <p:scale>
          <a:sx n="88" d="100"/>
          <a:sy n="88" d="100"/>
        </p:scale>
        <p:origin x="-1205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24545-2DBD-4A64-A70A-BDF809A966E7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04747-24FB-424D-9241-BF1B1732C0F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04747-24FB-424D-9241-BF1B1732C0F0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5979F-38F4-41DC-AA51-A7F26E5D4176}" type="datetimeFigureOut">
              <a:rPr lang="el-GR" smtClean="0"/>
              <a:pPr/>
              <a:t>18/11/23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354E-86FE-4BCB-9566-0B3CDD4D13A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ALL-DISEA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03924"/>
            <a:ext cx="9144000" cy="4250152"/>
          </a:xfrm>
          <a:prstGeom prst="rect">
            <a:avLst/>
          </a:prstGeom>
        </p:spPr>
      </p:pic>
      <p:sp>
        <p:nvSpPr>
          <p:cNvPr id="3" name="2 - TextBox"/>
          <p:cNvSpPr txBox="1"/>
          <p:nvPr/>
        </p:nvSpPr>
        <p:spPr>
          <a:xfrm>
            <a:off x="6012160" y="6021288"/>
            <a:ext cx="2136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Gkouskou</a:t>
            </a:r>
            <a:r>
              <a:rPr lang="en-US" sz="1200" dirty="0" smtClean="0"/>
              <a:t> et al., Suppl. Figure 1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9</Words>
  <Application>Microsoft Office PowerPoint</Application>
  <PresentationFormat>Προβολή στην οθόνη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ARIS ELIOPOULOS</dc:creator>
  <cp:lastModifiedBy>ARIS ELIOPOULOS</cp:lastModifiedBy>
  <cp:revision>21</cp:revision>
  <dcterms:created xsi:type="dcterms:W3CDTF">2023-11-10T09:04:15Z</dcterms:created>
  <dcterms:modified xsi:type="dcterms:W3CDTF">2023-11-18T06:00:00Z</dcterms:modified>
</cp:coreProperties>
</file>