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65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FF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96" autoAdjust="0"/>
    <p:restoredTop sz="94660"/>
  </p:normalViewPr>
  <p:slideViewPr>
    <p:cSldViewPr snapToGrid="0">
      <p:cViewPr varScale="1">
        <p:scale>
          <a:sx n="85" d="100"/>
          <a:sy n="85" d="100"/>
        </p:scale>
        <p:origin x="3536" y="1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ADIO ANDRES VELASCO SAMPEDRO" userId="4fe01f26-2daf-4667-9ff9-7ff51236cc21" providerId="ADAL" clId="{B3A2E5C3-5DA0-428D-901C-8EA7236A38F1}"/>
    <pc:docChg chg="undo delSld modSld">
      <pc:chgData name="ELADIO ANDRES VELASCO SAMPEDRO" userId="4fe01f26-2daf-4667-9ff9-7ff51236cc21" providerId="ADAL" clId="{B3A2E5C3-5DA0-428D-901C-8EA7236A38F1}" dt="2024-11-29T13:41:30.581" v="441" actId="20577"/>
      <pc:docMkLst>
        <pc:docMk/>
      </pc:docMkLst>
      <pc:sldChg chg="addSp delSp modSp">
        <pc:chgData name="ELADIO ANDRES VELASCO SAMPEDRO" userId="4fe01f26-2daf-4667-9ff9-7ff51236cc21" providerId="ADAL" clId="{B3A2E5C3-5DA0-428D-901C-8EA7236A38F1}" dt="2024-11-29T13:41:30.581" v="441" actId="20577"/>
        <pc:sldMkLst>
          <pc:docMk/>
          <pc:sldMk cId="2471961744" sldId="265"/>
        </pc:sldMkLst>
        <pc:spChg chg="mod topLvl">
          <ac:chgData name="ELADIO ANDRES VELASCO SAMPEDRO" userId="4fe01f26-2daf-4667-9ff9-7ff51236cc21" providerId="ADAL" clId="{B3A2E5C3-5DA0-428D-901C-8EA7236A38F1}" dt="2024-11-29T11:46:03.674" v="432" actId="164"/>
          <ac:spMkLst>
            <pc:docMk/>
            <pc:sldMk cId="2471961744" sldId="265"/>
            <ac:spMk id="4" creationId="{00000000-0000-0000-0000-000000000000}"/>
          </ac:spMkLst>
        </pc:spChg>
        <pc:spChg chg="mod topLvl">
          <ac:chgData name="ELADIO ANDRES VELASCO SAMPEDRO" userId="4fe01f26-2daf-4667-9ff9-7ff51236cc21" providerId="ADAL" clId="{B3A2E5C3-5DA0-428D-901C-8EA7236A38F1}" dt="2024-11-29T11:46:03.674" v="432" actId="164"/>
          <ac:spMkLst>
            <pc:docMk/>
            <pc:sldMk cId="2471961744" sldId="265"/>
            <ac:spMk id="5" creationId="{00000000-0000-0000-0000-000000000000}"/>
          </ac:spMkLst>
        </pc:spChg>
        <pc:spChg chg="mod topLvl">
          <ac:chgData name="ELADIO ANDRES VELASCO SAMPEDRO" userId="4fe01f26-2daf-4667-9ff9-7ff51236cc21" providerId="ADAL" clId="{B3A2E5C3-5DA0-428D-901C-8EA7236A38F1}" dt="2024-11-29T11:46:03.674" v="432" actId="164"/>
          <ac:spMkLst>
            <pc:docMk/>
            <pc:sldMk cId="2471961744" sldId="265"/>
            <ac:spMk id="6" creationId="{00000000-0000-0000-0000-000000000000}"/>
          </ac:spMkLst>
        </pc:spChg>
        <pc:spChg chg="mod topLvl">
          <ac:chgData name="ELADIO ANDRES VELASCO SAMPEDRO" userId="4fe01f26-2daf-4667-9ff9-7ff51236cc21" providerId="ADAL" clId="{B3A2E5C3-5DA0-428D-901C-8EA7236A38F1}" dt="2024-11-29T11:46:03.674" v="432" actId="164"/>
          <ac:spMkLst>
            <pc:docMk/>
            <pc:sldMk cId="2471961744" sldId="265"/>
            <ac:spMk id="7" creationId="{00000000-0000-0000-0000-000000000000}"/>
          </ac:spMkLst>
        </pc:spChg>
        <pc:spChg chg="mod topLvl">
          <ac:chgData name="ELADIO ANDRES VELASCO SAMPEDRO" userId="4fe01f26-2daf-4667-9ff9-7ff51236cc21" providerId="ADAL" clId="{B3A2E5C3-5DA0-428D-901C-8EA7236A38F1}" dt="2024-11-29T11:46:03.674" v="432" actId="164"/>
          <ac:spMkLst>
            <pc:docMk/>
            <pc:sldMk cId="2471961744" sldId="265"/>
            <ac:spMk id="8" creationId="{00000000-0000-0000-0000-000000000000}"/>
          </ac:spMkLst>
        </pc:spChg>
        <pc:spChg chg="mod topLvl">
          <ac:chgData name="ELADIO ANDRES VELASCO SAMPEDRO" userId="4fe01f26-2daf-4667-9ff9-7ff51236cc21" providerId="ADAL" clId="{B3A2E5C3-5DA0-428D-901C-8EA7236A38F1}" dt="2024-11-29T11:46:03.674" v="432" actId="164"/>
          <ac:spMkLst>
            <pc:docMk/>
            <pc:sldMk cId="2471961744" sldId="265"/>
            <ac:spMk id="9" creationId="{00000000-0000-0000-0000-000000000000}"/>
          </ac:spMkLst>
        </pc:spChg>
        <pc:spChg chg="mod topLvl">
          <ac:chgData name="ELADIO ANDRES VELASCO SAMPEDRO" userId="4fe01f26-2daf-4667-9ff9-7ff51236cc21" providerId="ADAL" clId="{B3A2E5C3-5DA0-428D-901C-8EA7236A38F1}" dt="2024-11-29T11:46:03.674" v="432" actId="164"/>
          <ac:spMkLst>
            <pc:docMk/>
            <pc:sldMk cId="2471961744" sldId="265"/>
            <ac:spMk id="10" creationId="{00000000-0000-0000-0000-000000000000}"/>
          </ac:spMkLst>
        </pc:spChg>
        <pc:spChg chg="mod">
          <ac:chgData name="ELADIO ANDRES VELASCO SAMPEDRO" userId="4fe01f26-2daf-4667-9ff9-7ff51236cc21" providerId="ADAL" clId="{B3A2E5C3-5DA0-428D-901C-8EA7236A38F1}" dt="2024-11-29T11:46:03.674" v="432" actId="164"/>
          <ac:spMkLst>
            <pc:docMk/>
            <pc:sldMk cId="2471961744" sldId="265"/>
            <ac:spMk id="31" creationId="{F448F2C2-33D4-4677-BC80-5BB9CDEB36C2}"/>
          </ac:spMkLst>
        </pc:spChg>
        <pc:spChg chg="mod">
          <ac:chgData name="ELADIO ANDRES VELASCO SAMPEDRO" userId="4fe01f26-2daf-4667-9ff9-7ff51236cc21" providerId="ADAL" clId="{B3A2E5C3-5DA0-428D-901C-8EA7236A38F1}" dt="2024-11-29T11:46:03.674" v="432" actId="164"/>
          <ac:spMkLst>
            <pc:docMk/>
            <pc:sldMk cId="2471961744" sldId="265"/>
            <ac:spMk id="32" creationId="{7FC3A130-E448-444F-ABA0-8B5037FE1603}"/>
          </ac:spMkLst>
        </pc:spChg>
        <pc:spChg chg="mod">
          <ac:chgData name="ELADIO ANDRES VELASCO SAMPEDRO" userId="4fe01f26-2daf-4667-9ff9-7ff51236cc21" providerId="ADAL" clId="{B3A2E5C3-5DA0-428D-901C-8EA7236A38F1}" dt="2024-11-29T13:41:30.581" v="441" actId="20577"/>
          <ac:spMkLst>
            <pc:docMk/>
            <pc:sldMk cId="2471961744" sldId="265"/>
            <ac:spMk id="33" creationId="{FBA64584-40F1-4FE7-BF34-7B142FBE1BB5}"/>
          </ac:spMkLst>
        </pc:spChg>
        <pc:grpChg chg="add mod">
          <ac:chgData name="ELADIO ANDRES VELASCO SAMPEDRO" userId="4fe01f26-2daf-4667-9ff9-7ff51236cc21" providerId="ADAL" clId="{B3A2E5C3-5DA0-428D-901C-8EA7236A38F1}" dt="2024-11-29T11:46:03.674" v="432" actId="164"/>
          <ac:grpSpMkLst>
            <pc:docMk/>
            <pc:sldMk cId="2471961744" sldId="265"/>
            <ac:grpSpMk id="2" creationId="{3AD05748-FA29-4710-8D32-FDC0ACD17A9B}"/>
          </ac:grpSpMkLst>
        </pc:grpChg>
        <pc:grpChg chg="del mod">
          <ac:chgData name="ELADIO ANDRES VELASCO SAMPEDRO" userId="4fe01f26-2daf-4667-9ff9-7ff51236cc21" providerId="ADAL" clId="{B3A2E5C3-5DA0-428D-901C-8EA7236A38F1}" dt="2024-11-29T10:10:36.766" v="160" actId="165"/>
          <ac:grpSpMkLst>
            <pc:docMk/>
            <pc:sldMk cId="2471961744" sldId="265"/>
            <ac:grpSpMk id="16" creationId="{00000000-0000-0000-0000-000000000000}"/>
          </ac:grpSpMkLst>
        </pc:grpChg>
      </pc:sldChg>
      <pc:sldChg chg="del">
        <pc:chgData name="ELADIO ANDRES VELASCO SAMPEDRO" userId="4fe01f26-2daf-4667-9ff9-7ff51236cc21" providerId="ADAL" clId="{B3A2E5C3-5DA0-428D-901C-8EA7236A38F1}" dt="2024-11-29T10:05:38.601" v="0" actId="2696"/>
        <pc:sldMkLst>
          <pc:docMk/>
          <pc:sldMk cId="3319554440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25EC-3591-47B7-A979-3FEFA6BE234C}" type="datetimeFigureOut">
              <a:rPr lang="es-ES" smtClean="0"/>
              <a:t>10/12/24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F9546-536E-4B3C-BCEC-36093433FD2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6843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25EC-3591-47B7-A979-3FEFA6BE234C}" type="datetimeFigureOut">
              <a:rPr lang="es-ES" smtClean="0"/>
              <a:t>10/12/24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F9546-536E-4B3C-BCEC-36093433FD2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854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25EC-3591-47B7-A979-3FEFA6BE234C}" type="datetimeFigureOut">
              <a:rPr lang="es-ES" smtClean="0"/>
              <a:t>10/12/24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F9546-536E-4B3C-BCEC-36093433FD2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7240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25EC-3591-47B7-A979-3FEFA6BE234C}" type="datetimeFigureOut">
              <a:rPr lang="es-ES" smtClean="0"/>
              <a:t>10/12/24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F9546-536E-4B3C-BCEC-36093433FD2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9734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25EC-3591-47B7-A979-3FEFA6BE234C}" type="datetimeFigureOut">
              <a:rPr lang="es-ES" smtClean="0"/>
              <a:t>10/12/24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F9546-536E-4B3C-BCEC-36093433FD2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3451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25EC-3591-47B7-A979-3FEFA6BE234C}" type="datetimeFigureOut">
              <a:rPr lang="es-ES" smtClean="0"/>
              <a:t>10/12/24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F9546-536E-4B3C-BCEC-36093433FD2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1234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25EC-3591-47B7-A979-3FEFA6BE234C}" type="datetimeFigureOut">
              <a:rPr lang="es-ES" smtClean="0"/>
              <a:t>10/12/24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F9546-536E-4B3C-BCEC-36093433FD2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512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25EC-3591-47B7-A979-3FEFA6BE234C}" type="datetimeFigureOut">
              <a:rPr lang="es-ES" smtClean="0"/>
              <a:t>10/12/24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F9546-536E-4B3C-BCEC-36093433FD2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640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25EC-3591-47B7-A979-3FEFA6BE234C}" type="datetimeFigureOut">
              <a:rPr lang="es-ES" smtClean="0"/>
              <a:t>10/12/24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F9546-536E-4B3C-BCEC-36093433FD2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3898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25EC-3591-47B7-A979-3FEFA6BE234C}" type="datetimeFigureOut">
              <a:rPr lang="es-ES" smtClean="0"/>
              <a:t>10/12/24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F9546-536E-4B3C-BCEC-36093433FD2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14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25EC-3591-47B7-A979-3FEFA6BE234C}" type="datetimeFigureOut">
              <a:rPr lang="es-ES" smtClean="0"/>
              <a:t>10/12/24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F9546-536E-4B3C-BCEC-36093433FD2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3916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B25EC-3591-47B7-A979-3FEFA6BE234C}" type="datetimeFigureOut">
              <a:rPr lang="es-ES" smtClean="0"/>
              <a:t>10/12/24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F9546-536E-4B3C-BCEC-36093433FD2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866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D05748-FA29-4710-8D32-FDC0ACD17A9B}"/>
              </a:ext>
            </a:extLst>
          </p:cNvPr>
          <p:cNvGrpSpPr/>
          <p:nvPr/>
        </p:nvGrpSpPr>
        <p:grpSpPr>
          <a:xfrm>
            <a:off x="659317" y="1225992"/>
            <a:ext cx="5766262" cy="8556188"/>
            <a:chOff x="659317" y="206665"/>
            <a:chExt cx="5766262" cy="8556188"/>
          </a:xfrm>
        </p:grpSpPr>
        <p:sp>
          <p:nvSpPr>
            <p:cNvPr id="4" name="Rectangle 3"/>
            <p:cNvSpPr/>
            <p:nvPr/>
          </p:nvSpPr>
          <p:spPr>
            <a:xfrm>
              <a:off x="659317" y="206665"/>
              <a:ext cx="5341138" cy="85561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s-ES" sz="1000" b="1" dirty="0">
                  <a:solidFill>
                    <a:srgbClr val="538135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 </a:t>
              </a:r>
              <a:r>
                <a:rPr lang="es-ES" sz="1000" b="1" dirty="0" err="1">
                  <a:solidFill>
                    <a:schemeClr val="accent1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SacI</a:t>
              </a:r>
              <a:endParaRPr lang="es-ES" sz="1000" b="1" u="heavy" dirty="0">
                <a:solidFill>
                  <a:schemeClr val="accent1"/>
                </a:solidFill>
                <a:effectLst/>
                <a:latin typeface="Courier New" panose="02070309020205020404" pitchFamily="49" charset="0"/>
                <a:ea typeface="Cascadia Code" panose="020B0609020000020004" pitchFamily="49" charset="0"/>
                <a:cs typeface="Courier New" panose="02070309020205020404" pitchFamily="49" charset="0"/>
              </a:endParaRPr>
            </a:p>
            <a:p>
              <a:pPr algn="just"/>
              <a:r>
                <a:rPr lang="es-ES" sz="1000" b="1" dirty="0">
                  <a:solidFill>
                    <a:schemeClr val="accent1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GAGCTC</a:t>
              </a:r>
              <a:r>
                <a:rPr lang="es-ES" sz="1000" dirty="0"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cttgggttgtggtgaaacattggaagagagaatgtgaagcagccattcttttcctgctccacaggaagccgagctgtctcagacactggcatggtgttgggggagggggttccttctctgcaggcccaggtgacccagggttggaagtgtctcatgctggatccccacttttcctcttgcag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CAGCCAGACTGCCTTCCGGGTCACTGCCATGGAGGAGCCGCAGTCAGATCCTAGCGTCGAGCCCCCTCTGAGT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C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AGG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AACATTTTCAGACCTATGGAAACT</a:t>
              </a:r>
              <a:r>
                <a:rPr lang="es-ES" sz="1000" dirty="0"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gtgagtggatccattggaagggcaggcccaccacccccaccccaaccccagccccctagcagagacctgtgggaagcgaaaattccatgggactgactttctgctcttgtctttcag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ACTTCCTGAAAACAACGTTCTG</a:t>
              </a:r>
              <a:r>
                <a:rPr lang="es-ES" sz="1000" dirty="0"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gtaaggacaagggttgggctggggacctggagggctggggacctggagggctggggggctggggggctgaggacctggtcctctgactgctcttttcacccatctaca</a:t>
              </a:r>
              <a:r>
                <a:rPr lang="es-ES" sz="1000" dirty="0"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TCCCCCTTGCCGTCCCA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GCAATGGATGATTTGATGCTGTCCCCGGACGATATTGAACAATGGTTCACTGAAGACCCAGGT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C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CAG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TGAAGCTCCCAGAATGCCAGAGG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C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TGCTCCCCCCGTGGCCCCTGCACCAGCAG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C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TCCTACACCGGCGGCCCCTGCACCAGCCCCCTCCTGGCCCCTGTCATCTTCTGTCCCTTCCCAGAAAACCTACCAGG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GC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C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TACGGT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TCCGTCTGGGCTTCTTGCATTCTGGGACAGCCAAGT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C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TGTGA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C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TTGCA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C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dirty="0"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tcagttgccctgaggggctggcttccatgagacttcaatgcctggccgtatccccctgcatttcttttgtttggaactttgggattcctcttcaccctttggcttcctgtcagtgtttttttatagtttacccacttaatgtgtgatctctgactcctgtcccaaagttgaatattccccccttgaatttgggcttttatccatcccatcacaccctcagcatctctcctggggatgcagaacttttctttttcttcatccacgtgtattccttggcttttgaaaataagctcct</a:t>
              </a:r>
              <a:r>
                <a:rPr lang="es-ES" sz="1000" dirty="0">
                  <a:effectLst/>
                  <a:highlight>
                    <a:srgbClr val="FFFF00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accaggcttggtggctcacacctgcaatcccagcactctcaaagaggccaaggcaggcagatcacctgagcccaggagttcaagaccagcctgggtaacatgatgaaacctcgtctctacaaaaaaatacaaaaaattagccaggcatggtggtgcacacctatagtcccagccacttaggaggctgaggtgggaagatcacttgaggccaggagatggaggctgcagtgagctgtgatcacaccactgtgctccagcctgagtgacagagcaagaccctatctcaaaaaaaaaaaaaaaaaagaaaa</a:t>
              </a:r>
              <a:r>
                <a:rPr lang="es-ES" sz="1000" dirty="0"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gctcctgaggtgtagacgccaactctctctagctcgctagtgggttgcaggaggtgcttacgcatgtttgtttctttgctgccgtcttccagttgctttatctgttcacttgtgccctgactttcaactctgtctccttcctcttcctaca</a:t>
              </a:r>
              <a:r>
                <a:rPr lang="es-ES" sz="1000" dirty="0"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TACTCCCCTGCCCTCAACAAGATGTTTTGCCAAC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GGCCAAGACCTGCCCTGTGCAGCTGTGGGTTGATTCCACACCCCCGCCCGGCACCCGCGTCCGCGCCATGGCCATCTACAAGCAGTCACAGCACATGACGGAGGT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GTGAGGCGCTGCCCCCACCATGAGCGCTGCTCAG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TAGCGAT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dirty="0"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dirty="0"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tgagcagctggggctggagagacgacagggctggttgcccagggtccccaggcctctgattcctcactgattgctctt</a:t>
              </a:r>
              <a:r>
                <a:rPr lang="es-ES" sz="1000" dirty="0"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</a:t>
              </a:r>
              <a:r>
                <a:rPr lang="es-ES" sz="1000" dirty="0"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TCTGGCCCCTCCTCAGCATCTTATCCGAGTGGAAGG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AATTTGCGTGTGGAGTATTTGGATGACAGAAACACTTTTCGACATAGTGTGGTGGTGCCCTATGAGCCGCCTG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AG</a:t>
              </a:r>
              <a:r>
                <a:rPr lang="es-ES" sz="1000" dirty="0"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gtctggtttgcaactggggtctctgggaggaggggttaagggtggttgtcagtggccctccaggtgagcagtaggggggctttctcctgctgcttatttgacctccctataaccccatgagatgtgcaaagtaaatgggtttaactattgcacagttgaaaaaactgaagcttacagaggctaagggcctcccctgctt</a:t>
              </a:r>
              <a:r>
                <a:rPr lang="es-ES" sz="1000" dirty="0">
                  <a:effectLst/>
                  <a:highlight>
                    <a:srgbClr val="FFFF00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gctgggcgcagtggctcatgcctgtaatcccagcactttgggaggccaaggcaggcggatcacgaggttgggagatcgagaccatcctggctaacggtgaaaccccgtctctactgaaaaatacaaaaaaaaattagccgggcgtggtgctgggcacctgtagtcccagctactcgggaggctgaggaaggagaatggcgtgaacctgggcggtggagcttgcagtgagctgagatcacgccactgcactccagcctgggcgacagagcgagattccatctcaaaaaaaaaaaaaaaa</a:t>
              </a:r>
              <a:r>
                <a:rPr lang="es-ES" sz="1000" dirty="0"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ggcctcccctgcttgccacaggtctccccaaggcgcactggcctcatcttgggcctgtgttatctccta</a:t>
              </a:r>
              <a:r>
                <a:rPr lang="es-ES" sz="1000" dirty="0"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TTGGCTCTGACTGTACCACCATCCACTACAACTACA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GTGTAACAGTTCCTGCATGGGCGGCATGAACCGGAGGCCCATCCTCACCATCATCACACTGGAAGACTCC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AG</a:t>
              </a:r>
              <a:r>
                <a:rPr lang="es-ES" sz="1000" u="sng" dirty="0"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dirty="0"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caggagccacttgccaccctgcacactggcctgctgtgccccagcctctgcttgcctctgacccctgggcccacctcttaccgatttcttccatactactacccatccacctctcatcacatccccggcggggaatctccttactgctcccactcagttttcttttctctggctttgggacctcttaacctgtggcttctcctccacctacctggagctggagcttaggctccagaaaggacaagggtggttgggagtagatggagcctggttttttaaatgggacaggtaggacctgatttccttactgcctcttgcttctcttttcctatcctgagta</a:t>
              </a:r>
              <a:r>
                <a:rPr lang="es-ES" sz="1000" dirty="0"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GTAATCTACTGG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ACGGAACAGCTTT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GA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GGT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GC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GTGTTTGTGCCTGTCC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TG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AGAGACCGGCGCACAGAGGAAGAGAATCTCCGCAAGAAAGG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GAGCCTCACCACGAGCTGCCCCCAGGGAGCACTAAGCGA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</a:t>
              </a:r>
              <a:r>
                <a:rPr lang="es-ES" sz="1000" dirty="0"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gtaagcaagcaggacaagaagcggtggaggagaccaagggtgcagttatgcctcagattcacttttatcacctttccttgcctctttcctag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CA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CT</a:t>
              </a:r>
              <a:r>
                <a:rPr lang="es-ES" sz="1000" b="1" dirty="0">
                  <a:solidFill>
                    <a:srgbClr val="C00000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GCCCAACAACACCAGCTCCTCTCCCCAGCCAAAGAAGAAACCACTGGATGGAGAATATTTCACCCTTC</a:t>
              </a:r>
              <a:r>
                <a:rPr lang="es-ES" sz="1000" b="1" u="sng" dirty="0">
                  <a:solidFill>
                    <a:srgbClr val="C00000"/>
                  </a:solidFill>
                  <a:effectLst/>
                  <a:highlight>
                    <a:srgbClr val="00FFCC"/>
                  </a:highlight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AG</a:t>
              </a:r>
              <a:r>
                <a:rPr lang="es-ES" sz="1000" dirty="0"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gtactaagtcttgggacctcttatcaagtggaaagtttccagtctaacactcaaaatgccgttttcttcttgactgttttacctgcaattggggcatttgccatcagggggcagtgatgcctcaaagacaatggctcctggttgtagctaactaacttcagaacaccaacttataccataatatatattttaaaggaccagaccagctttcaaaaag</a:t>
              </a:r>
              <a:r>
                <a:rPr lang="es-ES" sz="1000" b="1" dirty="0">
                  <a:solidFill>
                    <a:schemeClr val="accent1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GAATTC</a:t>
              </a:r>
            </a:p>
            <a:p>
              <a:pPr algn="just"/>
              <a:r>
                <a:rPr lang="es-ES" sz="1000" b="1" dirty="0">
                  <a:solidFill>
                    <a:srgbClr val="538135"/>
                  </a:solidFill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          </a:t>
              </a:r>
              <a:r>
                <a:rPr lang="es-ES" sz="1000" b="1" dirty="0" err="1">
                  <a:solidFill>
                    <a:schemeClr val="accent1"/>
                  </a:solidFill>
                  <a:effectLst/>
                  <a:latin typeface="Courier New" panose="02070309020205020404" pitchFamily="49" charset="0"/>
                  <a:ea typeface="Cascadia Code" panose="020B0609020000020004" pitchFamily="49" charset="0"/>
                  <a:cs typeface="Courier New" panose="02070309020205020404" pitchFamily="49" charset="0"/>
                </a:rPr>
                <a:t>EcoRI</a:t>
              </a:r>
              <a:endParaRPr lang="en-GB" sz="1000" dirty="0">
                <a:solidFill>
                  <a:schemeClr val="accent1"/>
                </a:solidFill>
                <a:latin typeface="Courier New" panose="02070309020205020404" pitchFamily="49" charset="0"/>
                <a:ea typeface="Cascadia Code" panose="020B06090200000200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909015" y="766226"/>
              <a:ext cx="4619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>
                  <a:solidFill>
                    <a:srgbClr val="C00000"/>
                  </a:solidFill>
                  <a:latin typeface="Abadi" panose="020B0604020104020204" pitchFamily="34" charset="0"/>
                </a:rPr>
                <a:t>ex2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909015" y="1228693"/>
              <a:ext cx="4571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>
                  <a:solidFill>
                    <a:srgbClr val="C00000"/>
                  </a:solidFill>
                  <a:latin typeface="Abadi" panose="020B0604020104020204" pitchFamily="34" charset="0"/>
                </a:rPr>
                <a:t>ex3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09015" y="1772297"/>
              <a:ext cx="4571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>
                  <a:solidFill>
                    <a:srgbClr val="C00000"/>
                  </a:solidFill>
                  <a:latin typeface="Abadi" panose="020B0604020104020204" pitchFamily="34" charset="0"/>
                </a:rPr>
                <a:t>ex4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909015" y="3968631"/>
              <a:ext cx="4571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>
                  <a:solidFill>
                    <a:srgbClr val="C00000"/>
                  </a:solidFill>
                  <a:latin typeface="Abadi" panose="020B0604020104020204" pitchFamily="34" charset="0"/>
                </a:rPr>
                <a:t>ex5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09015" y="4507945"/>
              <a:ext cx="5044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C00000"/>
                  </a:solidFill>
                  <a:latin typeface="Abadi" panose="020B0604020104020204" pitchFamily="34" charset="0"/>
                </a:rPr>
                <a:t>ex6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909015" y="6085516"/>
              <a:ext cx="5165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solidFill>
                    <a:srgbClr val="C00000"/>
                  </a:solidFill>
                  <a:latin typeface="Abadi" panose="020B0604020104020204" pitchFamily="34" charset="0"/>
                </a:rPr>
                <a:t>ex7</a:t>
              </a:r>
            </a:p>
          </p:txBody>
        </p:sp>
        <p:sp>
          <p:nvSpPr>
            <p:cNvPr id="31" name="TextBox 9">
              <a:extLst>
                <a:ext uri="{FF2B5EF4-FFF2-40B4-BE49-F238E27FC236}">
                  <a16:creationId xmlns:a16="http://schemas.microsoft.com/office/drawing/2014/main" id="{F448F2C2-33D4-4677-BC80-5BB9CDEB36C2}"/>
                </a:ext>
              </a:extLst>
            </p:cNvPr>
            <p:cNvSpPr txBox="1"/>
            <p:nvPr/>
          </p:nvSpPr>
          <p:spPr>
            <a:xfrm>
              <a:off x="5909015" y="7161983"/>
              <a:ext cx="4619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>
                  <a:solidFill>
                    <a:srgbClr val="C00000"/>
                  </a:solidFill>
                  <a:latin typeface="Abadi" panose="020B0604020104020204" pitchFamily="34" charset="0"/>
                </a:rPr>
                <a:t>ex8</a:t>
              </a:r>
            </a:p>
          </p:txBody>
        </p:sp>
        <p:sp>
          <p:nvSpPr>
            <p:cNvPr id="32" name="TextBox 9">
              <a:extLst>
                <a:ext uri="{FF2B5EF4-FFF2-40B4-BE49-F238E27FC236}">
                  <a16:creationId xmlns:a16="http://schemas.microsoft.com/office/drawing/2014/main" id="{7FC3A130-E448-444F-ABA0-8B5037FE1603}"/>
                </a:ext>
              </a:extLst>
            </p:cNvPr>
            <p:cNvSpPr txBox="1"/>
            <p:nvPr/>
          </p:nvSpPr>
          <p:spPr>
            <a:xfrm>
              <a:off x="5909015" y="7525867"/>
              <a:ext cx="4571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>
                  <a:solidFill>
                    <a:srgbClr val="C00000"/>
                  </a:solidFill>
                  <a:latin typeface="Abadi" panose="020B0604020104020204" pitchFamily="34" charset="0"/>
                </a:rPr>
                <a:t>ex9</a:t>
              </a:r>
            </a:p>
          </p:txBody>
        </p:sp>
      </p:grpSp>
      <p:sp>
        <p:nvSpPr>
          <p:cNvPr id="33" name="TextBox 16">
            <a:extLst>
              <a:ext uri="{FF2B5EF4-FFF2-40B4-BE49-F238E27FC236}">
                <a16:creationId xmlns:a16="http://schemas.microsoft.com/office/drawing/2014/main" id="{FBA64584-40F1-4FE7-BF34-7B142FBE1BB5}"/>
              </a:ext>
            </a:extLst>
          </p:cNvPr>
          <p:cNvSpPr txBox="1"/>
          <p:nvPr/>
        </p:nvSpPr>
        <p:spPr>
          <a:xfrm>
            <a:off x="117733" y="48677"/>
            <a:ext cx="6622533" cy="1038582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ES" sz="11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Insert</a:t>
            </a:r>
            <a:r>
              <a:rPr lang="es-ES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1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sequence</a:t>
            </a:r>
            <a:r>
              <a:rPr lang="es-ES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1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s-ES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1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minigene</a:t>
            </a:r>
            <a:r>
              <a:rPr lang="es-ES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mgTP53_2-9. 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Exons are shown in red and upper case, cloning sites (</a:t>
            </a:r>
            <a:r>
              <a:rPr lang="en-US" sz="1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SacI</a:t>
            </a:r>
            <a:r>
              <a:rPr lang="en-US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/EcoR1) are indicated in blue, variant nucleotides are green-shadowed and Alu sequences are yellow-shadowed.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Insert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size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3487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Structure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SacI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ivs1 (182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ex2 (102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ivs2 (117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ex3 (22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ivs3 (109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ex4 (279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ivs4 (757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ex5 (184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ivs5 (81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ex6 (113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iv6 (568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ex7 (110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ivs7 (343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ex8 (137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ivs8 (92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ex9 (74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ivs9 (217 </a:t>
            </a:r>
            <a:r>
              <a:rPr lang="es-ES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bp</a:t>
            </a:r>
            <a:r>
              <a:rPr lang="es-E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EcoR1</a:t>
            </a:r>
            <a:endParaRPr lang="en-GB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961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6CCDFE2EBA6DC4D9A1ADB139F795CFF" ma:contentTypeVersion="16" ma:contentTypeDescription="Crear nuevo documento." ma:contentTypeScope="" ma:versionID="a05ff7a13ec6ca9e5ad35c7849343559">
  <xsd:schema xmlns:xsd="http://www.w3.org/2001/XMLSchema" xmlns:xs="http://www.w3.org/2001/XMLSchema" xmlns:p="http://schemas.microsoft.com/office/2006/metadata/properties" xmlns:ns3="0377925b-fe97-4f83-9e61-45b3838f0cd5" xmlns:ns4="3f2e4a1f-861b-4696-950e-87ad76f524fe" targetNamespace="http://schemas.microsoft.com/office/2006/metadata/properties" ma:root="true" ma:fieldsID="1dce58910d0e20685e5374bb83948924" ns3:_="" ns4:_="">
    <xsd:import namespace="0377925b-fe97-4f83-9e61-45b3838f0cd5"/>
    <xsd:import namespace="3f2e4a1f-861b-4696-950e-87ad76f524fe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77925b-fe97-4f83-9e61-45b3838f0cd5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2e4a1f-861b-4696-950e-87ad76f524f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377925b-fe97-4f83-9e61-45b3838f0cd5" xsi:nil="true"/>
  </documentManagement>
</p:properties>
</file>

<file path=customXml/itemProps1.xml><?xml version="1.0" encoding="utf-8"?>
<ds:datastoreItem xmlns:ds="http://schemas.openxmlformats.org/officeDocument/2006/customXml" ds:itemID="{DED5AFAB-28DC-46C4-8558-F823774164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207797-71A6-427C-9B8F-0F2DA010B1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77925b-fe97-4f83-9e61-45b3838f0cd5"/>
    <ds:schemaRef ds:uri="3f2e4a1f-861b-4696-950e-87ad76f524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BA22FB4-C3B3-4BC7-956E-33AB744E79AD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0377925b-fe97-4f83-9e61-45b3838f0cd5"/>
    <ds:schemaRef ds:uri="http://purl.org/dc/dcmitype/"/>
    <ds:schemaRef ds:uri="3f2e4a1f-861b-4696-950e-87ad76f524f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2227</TotalTime>
  <Words>167</Words>
  <Application>Microsoft Macintosh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Abadi</vt:lpstr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Bueno Martinez</dc:creator>
  <cp:lastModifiedBy>Cristina Fortuno</cp:lastModifiedBy>
  <cp:revision>179</cp:revision>
  <dcterms:created xsi:type="dcterms:W3CDTF">2020-03-02T12:12:44Z</dcterms:created>
  <dcterms:modified xsi:type="dcterms:W3CDTF">2024-12-10T08:45:16Z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0x01010016CCDFE2EBA6DC4D9A1ADB139F795CFF</vt:lpwstr>
  </property>
</Properties>
</file>