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021" autoAdjust="0"/>
  </p:normalViewPr>
  <p:slideViewPr>
    <p:cSldViewPr snapToGrid="0">
      <p:cViewPr varScale="1">
        <p:scale>
          <a:sx n="104" d="100"/>
          <a:sy n="104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495BA-854C-454A-8209-DD31FB94AD5F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D45D0-55D4-40C5-9851-9A4BB0C887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383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626DF-E24E-AABE-536C-69E169547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C80EBF-4F59-D852-00A0-BFDBF0F23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DE0F3A-5667-A496-250C-F2DED38C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D976D5-569C-B83A-4585-E92FEF3A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06E1D2-C100-A8F8-CC75-3FABC250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64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ED0360-F3DC-6BCA-7EB9-F7829BABF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C523A8-14B2-96D9-E9F8-A5F9CCC5A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CCDC60-99C4-0EA1-F1ED-B5DC6A16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E969EA-C616-598F-65CA-DBE0A1C9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3AB86E-72E2-0854-7672-3BE76E3E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72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FE47E7-521A-FE20-E4F0-D08A415D6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03ED4A-A3E7-53F6-0104-7E51607C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71741B-0B56-21BC-1F86-AE00A686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877809-B0BE-5A61-F5A6-03094C8F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6F45DD-8328-C04F-9D98-12B1D4F0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06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A8397A-0531-9B89-A0A1-58AAA0F7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44431E-059E-575B-401E-E20F3756D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F41211-87C0-40AE-E3B9-B10CB77B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11B54E-FB76-3245-ED1A-CDB74C5E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65A62A-3F87-2714-79F4-F3D4DBBE5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94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FD3B8-CAC7-2017-019A-E1999432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592472-D307-87B2-E32F-C934DD843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25595D-4AAF-9456-6F31-82B7CC44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9D4271-DACF-5D6D-1861-D623CE7E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722582-4A41-FC28-EFF4-8B363369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39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1FD723-4543-F5BF-3F09-5F191BA9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9DEA71-A56B-6529-178D-AEA6FD0BA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8CC93CC-2467-272E-145A-1A1DDB3A3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820CC6-3C91-3E82-657E-014D7BF2A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E5CF27-FD30-C020-AA05-357A6DF7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D710C4F-2F40-F08F-2351-A3CE5CB45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23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DD0381-DEA4-D276-3F55-E87A72C82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FACC61-C57B-53B8-BCED-AFACEE075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A12C56-FB2B-2C11-513F-D8E5B692E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E75451-3E0A-B60C-D4EE-BB10A0746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48E6F49-06B8-694B-EE99-B57261422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A46C4FD-65EF-7CB4-834F-5F4E3468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BC0DE42-5F15-1B5D-08D2-569B7D98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8E640D-DF2C-F5AA-0745-2263050E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325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067ABC-2B6C-24EE-552C-13D51B94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27B2C0-6053-1805-4831-2D1769EBD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44B163-37FF-B8D7-9362-766D8255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8F7FE3E-6322-D18D-5E9B-F3837919D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18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836178-80C6-A77A-A0A5-01077F48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7DAF4CE-2AC5-55E6-B9F5-527A4A53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086E94-2FA9-1C28-F882-EEAD922CB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8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33045A-5362-4D28-2734-5977F86B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ADB516-D72C-6C4D-DE43-675B5D81F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817663-8E54-DE6F-503A-103DFC218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FE6562-446E-A279-5CCA-D3E788CCF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D6FB3D-7D80-5545-B817-97CCC9D6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A3AF01-394E-8965-CD01-6130DFA8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43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F1F4C-DA3E-F233-E2E9-2ED387C3E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8F50153-13BE-B96D-4D8B-AD6111668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9F6A7A-5025-AE61-7C16-939525EED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52EB795-84AD-12C9-DE94-C7C7C4EF5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6B787C-AF8B-2233-C422-DF8774C95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349510-B7AE-1798-314C-35964B7CA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4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679AC2F-957E-236D-D785-6E69FAFD6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733A39-8EF8-4BDB-F0E8-7B0B53599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B6C770-34CD-5236-D881-154A8458E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A0A-96C4-4FE8-AFB8-F210DAA15D13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ADBE92-3962-774C-6B62-AF806307F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CBAAF1-4921-1E65-D5AF-5C8CD9D78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C5E7C-2E4D-4940-9A76-8B3B89ACAE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2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893810E-E422-BA7E-7E0A-4BECE7A6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923" y="0"/>
            <a:ext cx="7066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6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8469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wang xun</dc:creator>
  <cp:lastModifiedBy>jing liu</cp:lastModifiedBy>
  <cp:revision>32</cp:revision>
  <dcterms:created xsi:type="dcterms:W3CDTF">2024-08-22T05:49:56Z</dcterms:created>
  <dcterms:modified xsi:type="dcterms:W3CDTF">2024-09-20T07:30:03Z</dcterms:modified>
</cp:coreProperties>
</file>