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60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4" autoAdjust="0"/>
    <p:restoredTop sz="94021" autoAdjust="0"/>
  </p:normalViewPr>
  <p:slideViewPr>
    <p:cSldViewPr snapToGrid="0">
      <p:cViewPr varScale="1">
        <p:scale>
          <a:sx n="104" d="100"/>
          <a:sy n="104" d="100"/>
        </p:scale>
        <p:origin x="63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495BA-854C-454A-8209-DD31FB94AD5F}" type="datetimeFigureOut">
              <a:rPr lang="zh-CN" altLang="en-US" smtClean="0"/>
              <a:t>2024/9/20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DD45D0-55D4-40C5-9851-9A4BB0C887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43832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61626DF-E24E-AABE-536C-69E1695475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D2C80EBF-4F59-D852-00A0-BFDBF0F23C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DDE0F3A-5667-A496-250C-F2DED38C6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CA0A-96C4-4FE8-AFB8-F210DAA15D13}" type="datetimeFigureOut">
              <a:rPr lang="zh-CN" altLang="en-US" smtClean="0"/>
              <a:t>2024/9/20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2D976D5-569C-B83A-4585-E92FEF3AF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806E1D2-C100-A8F8-CC75-3FABC2508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C5E7C-2E4D-4940-9A76-8B3B89ACAE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7643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4ED0360-F3DC-6BCA-7EB9-F7829BABF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8C523A8-14B2-96D9-E9F8-A5F9CCC5AF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9CCDC60-99C4-0EA1-F1ED-B5DC6A168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CA0A-96C4-4FE8-AFB8-F210DAA15D13}" type="datetimeFigureOut">
              <a:rPr lang="zh-CN" altLang="en-US" smtClean="0"/>
              <a:t>2024/9/20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AE969EA-C616-598F-65CA-DBE0A1C9CE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63AB86E-72E2-0854-7672-3BE76E3E9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C5E7C-2E4D-4940-9A76-8B3B89ACAE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2728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C9FE47E7-521A-FE20-E4F0-D08A415D62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C03ED4A-A3E7-53F6-0104-7E51607CE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F71741B-0B56-21BC-1F86-AE00A68673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CA0A-96C4-4FE8-AFB8-F210DAA15D13}" type="datetimeFigureOut">
              <a:rPr lang="zh-CN" altLang="en-US" smtClean="0"/>
              <a:t>2024/9/20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C877809-B0BE-5A61-F5A6-03094C8FF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86F45DD-8328-C04F-9D98-12B1D4F02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C5E7C-2E4D-4940-9A76-8B3B89ACAE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2064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1A8397A-0531-9B89-A0A1-58AAA0F74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C44431E-059E-575B-401E-E20F3756DB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6F41211-87C0-40AE-E3B9-B10CB77BA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CA0A-96C4-4FE8-AFB8-F210DAA15D13}" type="datetimeFigureOut">
              <a:rPr lang="zh-CN" altLang="en-US" smtClean="0"/>
              <a:t>2024/9/20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C11B54E-FB76-3245-ED1A-CDB74C5ED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D65A62A-3F87-2714-79F4-F3D4DBBE5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C5E7C-2E4D-4940-9A76-8B3B89ACAE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7949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D6FD3B8-CAC7-2017-019A-E19994320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4592472-D307-87B2-E32F-C934DD8431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A25595D-4AAF-9456-6F31-82B7CC44B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CA0A-96C4-4FE8-AFB8-F210DAA15D13}" type="datetimeFigureOut">
              <a:rPr lang="zh-CN" altLang="en-US" smtClean="0"/>
              <a:t>2024/9/20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9D4271-DACF-5D6D-1861-D623CE7EC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5722582-4A41-FC28-EFF4-8B363369F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C5E7C-2E4D-4940-9A76-8B3B89ACAE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6399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01FD723-4543-F5BF-3F09-5F191BA95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39DEA71-A56B-6529-178D-AEA6FD0BAD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F8CC93CC-2467-272E-145A-1A1DDB3A3A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8820CC6-3C91-3E82-657E-014D7BF2A3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CA0A-96C4-4FE8-AFB8-F210DAA15D13}" type="datetimeFigureOut">
              <a:rPr lang="zh-CN" altLang="en-US" smtClean="0"/>
              <a:t>2024/9/20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CE5CF27-FD30-C020-AA05-357A6DF77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D710C4F-2F40-F08F-2351-A3CE5CB45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C5E7C-2E4D-4940-9A76-8B3B89ACAE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9239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9DD0381-DEA4-D276-3F55-E87A72C82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0FACC61-C57B-53B8-BCED-AFACEE0757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AA12C56-FB2B-2C11-513F-D8E5B692EF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03E75451-3E0A-B60C-D4EE-BB10A0746E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C48E6F49-06B8-694B-EE99-B572614222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A46C4FD-65EF-7CB4-834F-5F4E3468F4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CA0A-96C4-4FE8-AFB8-F210DAA15D13}" type="datetimeFigureOut">
              <a:rPr lang="zh-CN" altLang="en-US" smtClean="0"/>
              <a:t>2024/9/20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0BC0DE42-5F15-1B5D-08D2-569B7D9882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6D8E640D-DF2C-F5AA-0745-2263050E3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C5E7C-2E4D-4940-9A76-8B3B89ACAE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3325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3067ABC-2B6C-24EE-552C-13D51B94F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0827B2C0-6053-1805-4831-2D1769EBD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CA0A-96C4-4FE8-AFB8-F210DAA15D13}" type="datetimeFigureOut">
              <a:rPr lang="zh-CN" altLang="en-US" smtClean="0"/>
              <a:t>2024/9/20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D444B163-37FF-B8D7-9362-766D82550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68F7FE3E-6322-D18D-5E9B-F3837919D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C5E7C-2E4D-4940-9A76-8B3B89ACAE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5188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7836178-80C6-A77A-A0A5-01077F486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CA0A-96C4-4FE8-AFB8-F210DAA15D13}" type="datetimeFigureOut">
              <a:rPr lang="zh-CN" altLang="en-US" smtClean="0"/>
              <a:t>2024/9/20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7DAF4CE-2AC5-55E6-B9F5-527A4A53C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0086E94-2FA9-1C28-F882-EEAD922CB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C5E7C-2E4D-4940-9A76-8B3B89ACAE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889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D33045A-5362-4D28-2734-5977F86B2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5ADB516-D72C-6C4D-DE43-675B5D81F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D817663-8E54-DE6F-503A-103DFC218F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1FE6562-446E-A279-5CCA-D3E788CCF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CA0A-96C4-4FE8-AFB8-F210DAA15D13}" type="datetimeFigureOut">
              <a:rPr lang="zh-CN" altLang="en-US" smtClean="0"/>
              <a:t>2024/9/20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4D6FB3D-7D80-5545-B817-97CCC9D652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EA3AF01-394E-8965-CD01-6130DFA8E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C5E7C-2E4D-4940-9A76-8B3B89ACAE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3431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D4F1F4C-DA3E-F233-E2E9-2ED387C3E2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E8F50153-13BE-B96D-4D8B-AD61116686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59F6A7A-5025-AE61-7C16-939525EEDB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52EB795-84AD-12C9-DE94-C7C7C4EF56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CA0A-96C4-4FE8-AFB8-F210DAA15D13}" type="datetimeFigureOut">
              <a:rPr lang="zh-CN" altLang="en-US" smtClean="0"/>
              <a:t>2024/9/20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76B787C-AF8B-2233-C422-DF8774C95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2349510-B7AE-1798-314C-35964B7CA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C5E7C-2E4D-4940-9A76-8B3B89ACAE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5457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9679AC2F-957E-236D-D785-6E69FAFD6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5733A39-8EF8-4BDB-F0E8-7B0B53599B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3B6C770-34CD-5236-D881-154A8458E3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1CA0A-96C4-4FE8-AFB8-F210DAA15D13}" type="datetimeFigureOut">
              <a:rPr lang="zh-CN" altLang="en-US" smtClean="0"/>
              <a:t>2024/9/20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EADBE92-3962-774C-6B62-AF806307FD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7CBAAF1-4921-1E65-D5AF-5C8CD9D787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DC5E7C-2E4D-4940-9A76-8B3B89ACAE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521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A2A5C51-63C6-C765-B08B-F39B98C61C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7674" y="0"/>
            <a:ext cx="87566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3285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8471</TotalTime>
  <Words>0</Words>
  <Application>Microsoft Office PowerPoint</Application>
  <PresentationFormat>宽屏</PresentationFormat>
  <Paragraphs>0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5" baseType="lpstr">
      <vt:lpstr>等线</vt:lpstr>
      <vt:lpstr>等线 Light</vt:lpstr>
      <vt:lpstr>Arial</vt:lpstr>
      <vt:lpstr>Office 主题​​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wang xun</dc:creator>
  <cp:lastModifiedBy>jing liu</cp:lastModifiedBy>
  <cp:revision>34</cp:revision>
  <dcterms:created xsi:type="dcterms:W3CDTF">2024-08-22T05:49:56Z</dcterms:created>
  <dcterms:modified xsi:type="dcterms:W3CDTF">2024-09-20T13:42:21Z</dcterms:modified>
</cp:coreProperties>
</file>