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</p:sldMasterIdLst>
  <p:sldIdLst>
    <p:sldId id="256" r:id="rId2"/>
  </p:sldIdLst>
  <p:sldSz cx="8658225" cy="18000663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8" d="100"/>
          <a:sy n="28" d="100"/>
        </p:scale>
        <p:origin x="3150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367" y="2945943"/>
            <a:ext cx="7359491" cy="6266897"/>
          </a:xfrm>
        </p:spPr>
        <p:txBody>
          <a:bodyPr anchor="b"/>
          <a:lstStyle>
            <a:lvl1pPr algn="ctr">
              <a:defRPr sz="568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2278" y="9454516"/>
            <a:ext cx="6493669" cy="4345992"/>
          </a:xfrm>
        </p:spPr>
        <p:txBody>
          <a:bodyPr/>
          <a:lstStyle>
            <a:lvl1pPr marL="0" indent="0" algn="ctr">
              <a:buNone/>
              <a:defRPr sz="2273"/>
            </a:lvl1pPr>
            <a:lvl2pPr marL="432923" indent="0" algn="ctr">
              <a:buNone/>
              <a:defRPr sz="1894"/>
            </a:lvl2pPr>
            <a:lvl3pPr marL="865845" indent="0" algn="ctr">
              <a:buNone/>
              <a:defRPr sz="1704"/>
            </a:lvl3pPr>
            <a:lvl4pPr marL="1298768" indent="0" algn="ctr">
              <a:buNone/>
              <a:defRPr sz="1515"/>
            </a:lvl4pPr>
            <a:lvl5pPr marL="1731691" indent="0" algn="ctr">
              <a:buNone/>
              <a:defRPr sz="1515"/>
            </a:lvl5pPr>
            <a:lvl6pPr marL="2164613" indent="0" algn="ctr">
              <a:buNone/>
              <a:defRPr sz="1515"/>
            </a:lvl6pPr>
            <a:lvl7pPr marL="2597536" indent="0" algn="ctr">
              <a:buNone/>
              <a:defRPr sz="1515"/>
            </a:lvl7pPr>
            <a:lvl8pPr marL="3030459" indent="0" algn="ctr">
              <a:buNone/>
              <a:defRPr sz="1515"/>
            </a:lvl8pPr>
            <a:lvl9pPr marL="3463381" indent="0" algn="ctr">
              <a:buNone/>
              <a:defRPr sz="151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773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0116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96043" y="958369"/>
            <a:ext cx="1866930" cy="1525473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5254" y="958369"/>
            <a:ext cx="5492561" cy="1525473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2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718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44" y="4487671"/>
            <a:ext cx="7467719" cy="7487774"/>
          </a:xfrm>
        </p:spPr>
        <p:txBody>
          <a:bodyPr anchor="b"/>
          <a:lstStyle>
            <a:lvl1pPr>
              <a:defRPr sz="568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0744" y="12046282"/>
            <a:ext cx="7467719" cy="3937644"/>
          </a:xfrm>
        </p:spPr>
        <p:txBody>
          <a:bodyPr/>
          <a:lstStyle>
            <a:lvl1pPr marL="0" indent="0">
              <a:buNone/>
              <a:defRPr sz="2273">
                <a:solidFill>
                  <a:schemeClr val="tx1"/>
                </a:solidFill>
              </a:defRPr>
            </a:lvl1pPr>
            <a:lvl2pPr marL="432923" indent="0">
              <a:buNone/>
              <a:defRPr sz="1894">
                <a:solidFill>
                  <a:schemeClr val="tx1">
                    <a:tint val="75000"/>
                  </a:schemeClr>
                </a:solidFill>
              </a:defRPr>
            </a:lvl2pPr>
            <a:lvl3pPr marL="865845" indent="0">
              <a:buNone/>
              <a:defRPr sz="1704">
                <a:solidFill>
                  <a:schemeClr val="tx1">
                    <a:tint val="75000"/>
                  </a:schemeClr>
                </a:solidFill>
              </a:defRPr>
            </a:lvl3pPr>
            <a:lvl4pPr marL="1298768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4pPr>
            <a:lvl5pPr marL="1731691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5pPr>
            <a:lvl6pPr marL="2164613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6pPr>
            <a:lvl7pPr marL="2597536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7pPr>
            <a:lvl8pPr marL="3030459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8pPr>
            <a:lvl9pPr marL="3463381" indent="0">
              <a:buNone/>
              <a:defRPr sz="15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608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5253" y="4791843"/>
            <a:ext cx="3679746" cy="114212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3226" y="4791843"/>
            <a:ext cx="3679746" cy="114212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060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81" y="958373"/>
            <a:ext cx="7467719" cy="347929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382" y="4412664"/>
            <a:ext cx="3662834" cy="2162578"/>
          </a:xfrm>
        </p:spPr>
        <p:txBody>
          <a:bodyPr anchor="b"/>
          <a:lstStyle>
            <a:lvl1pPr marL="0" indent="0">
              <a:buNone/>
              <a:defRPr sz="2273" b="1"/>
            </a:lvl1pPr>
            <a:lvl2pPr marL="432923" indent="0">
              <a:buNone/>
              <a:defRPr sz="1894" b="1"/>
            </a:lvl2pPr>
            <a:lvl3pPr marL="865845" indent="0">
              <a:buNone/>
              <a:defRPr sz="1704" b="1"/>
            </a:lvl3pPr>
            <a:lvl4pPr marL="1298768" indent="0">
              <a:buNone/>
              <a:defRPr sz="1515" b="1"/>
            </a:lvl4pPr>
            <a:lvl5pPr marL="1731691" indent="0">
              <a:buNone/>
              <a:defRPr sz="1515" b="1"/>
            </a:lvl5pPr>
            <a:lvl6pPr marL="2164613" indent="0">
              <a:buNone/>
              <a:defRPr sz="1515" b="1"/>
            </a:lvl6pPr>
            <a:lvl7pPr marL="2597536" indent="0">
              <a:buNone/>
              <a:defRPr sz="1515" b="1"/>
            </a:lvl7pPr>
            <a:lvl8pPr marL="3030459" indent="0">
              <a:buNone/>
              <a:defRPr sz="1515" b="1"/>
            </a:lvl8pPr>
            <a:lvl9pPr marL="3463381" indent="0">
              <a:buNone/>
              <a:defRPr sz="151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6382" y="6575242"/>
            <a:ext cx="3662834" cy="9671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83227" y="4412664"/>
            <a:ext cx="3680873" cy="2162578"/>
          </a:xfrm>
        </p:spPr>
        <p:txBody>
          <a:bodyPr anchor="b"/>
          <a:lstStyle>
            <a:lvl1pPr marL="0" indent="0">
              <a:buNone/>
              <a:defRPr sz="2273" b="1"/>
            </a:lvl1pPr>
            <a:lvl2pPr marL="432923" indent="0">
              <a:buNone/>
              <a:defRPr sz="1894" b="1"/>
            </a:lvl2pPr>
            <a:lvl3pPr marL="865845" indent="0">
              <a:buNone/>
              <a:defRPr sz="1704" b="1"/>
            </a:lvl3pPr>
            <a:lvl4pPr marL="1298768" indent="0">
              <a:buNone/>
              <a:defRPr sz="1515" b="1"/>
            </a:lvl4pPr>
            <a:lvl5pPr marL="1731691" indent="0">
              <a:buNone/>
              <a:defRPr sz="1515" b="1"/>
            </a:lvl5pPr>
            <a:lvl6pPr marL="2164613" indent="0">
              <a:buNone/>
              <a:defRPr sz="1515" b="1"/>
            </a:lvl6pPr>
            <a:lvl7pPr marL="2597536" indent="0">
              <a:buNone/>
              <a:defRPr sz="1515" b="1"/>
            </a:lvl7pPr>
            <a:lvl8pPr marL="3030459" indent="0">
              <a:buNone/>
              <a:defRPr sz="1515" b="1"/>
            </a:lvl8pPr>
            <a:lvl9pPr marL="3463381" indent="0">
              <a:buNone/>
              <a:defRPr sz="151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83227" y="6575242"/>
            <a:ext cx="3680873" cy="96711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690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1420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276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81" y="1200044"/>
            <a:ext cx="2792503" cy="4200155"/>
          </a:xfrm>
        </p:spPr>
        <p:txBody>
          <a:bodyPr anchor="b"/>
          <a:lstStyle>
            <a:lvl1pPr>
              <a:defRPr sz="30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0874" y="2591766"/>
            <a:ext cx="4383226" cy="12792138"/>
          </a:xfrm>
        </p:spPr>
        <p:txBody>
          <a:bodyPr/>
          <a:lstStyle>
            <a:lvl1pPr>
              <a:defRPr sz="3030"/>
            </a:lvl1pPr>
            <a:lvl2pPr>
              <a:defRPr sz="2651"/>
            </a:lvl2pPr>
            <a:lvl3pPr>
              <a:defRPr sz="2273"/>
            </a:lvl3pPr>
            <a:lvl4pPr>
              <a:defRPr sz="1894"/>
            </a:lvl4pPr>
            <a:lvl5pPr>
              <a:defRPr sz="1894"/>
            </a:lvl5pPr>
            <a:lvl6pPr>
              <a:defRPr sz="1894"/>
            </a:lvl6pPr>
            <a:lvl7pPr>
              <a:defRPr sz="1894"/>
            </a:lvl7pPr>
            <a:lvl8pPr>
              <a:defRPr sz="1894"/>
            </a:lvl8pPr>
            <a:lvl9pPr>
              <a:defRPr sz="1894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381" y="5400199"/>
            <a:ext cx="2792503" cy="10004536"/>
          </a:xfrm>
        </p:spPr>
        <p:txBody>
          <a:bodyPr/>
          <a:lstStyle>
            <a:lvl1pPr marL="0" indent="0">
              <a:buNone/>
              <a:defRPr sz="1515"/>
            </a:lvl1pPr>
            <a:lvl2pPr marL="432923" indent="0">
              <a:buNone/>
              <a:defRPr sz="1326"/>
            </a:lvl2pPr>
            <a:lvl3pPr marL="865845" indent="0">
              <a:buNone/>
              <a:defRPr sz="1136"/>
            </a:lvl3pPr>
            <a:lvl4pPr marL="1298768" indent="0">
              <a:buNone/>
              <a:defRPr sz="947"/>
            </a:lvl4pPr>
            <a:lvl5pPr marL="1731691" indent="0">
              <a:buNone/>
              <a:defRPr sz="947"/>
            </a:lvl5pPr>
            <a:lvl6pPr marL="2164613" indent="0">
              <a:buNone/>
              <a:defRPr sz="947"/>
            </a:lvl6pPr>
            <a:lvl7pPr marL="2597536" indent="0">
              <a:buNone/>
              <a:defRPr sz="947"/>
            </a:lvl7pPr>
            <a:lvl8pPr marL="3030459" indent="0">
              <a:buNone/>
              <a:defRPr sz="947"/>
            </a:lvl8pPr>
            <a:lvl9pPr marL="3463381" indent="0">
              <a:buNone/>
              <a:defRPr sz="94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26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381" y="1200044"/>
            <a:ext cx="2792503" cy="4200155"/>
          </a:xfrm>
        </p:spPr>
        <p:txBody>
          <a:bodyPr anchor="b"/>
          <a:lstStyle>
            <a:lvl1pPr>
              <a:defRPr sz="303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80874" y="2591766"/>
            <a:ext cx="4383226" cy="12792138"/>
          </a:xfrm>
        </p:spPr>
        <p:txBody>
          <a:bodyPr anchor="t"/>
          <a:lstStyle>
            <a:lvl1pPr marL="0" indent="0">
              <a:buNone/>
              <a:defRPr sz="3030"/>
            </a:lvl1pPr>
            <a:lvl2pPr marL="432923" indent="0">
              <a:buNone/>
              <a:defRPr sz="2651"/>
            </a:lvl2pPr>
            <a:lvl3pPr marL="865845" indent="0">
              <a:buNone/>
              <a:defRPr sz="2273"/>
            </a:lvl3pPr>
            <a:lvl4pPr marL="1298768" indent="0">
              <a:buNone/>
              <a:defRPr sz="1894"/>
            </a:lvl4pPr>
            <a:lvl5pPr marL="1731691" indent="0">
              <a:buNone/>
              <a:defRPr sz="1894"/>
            </a:lvl5pPr>
            <a:lvl6pPr marL="2164613" indent="0">
              <a:buNone/>
              <a:defRPr sz="1894"/>
            </a:lvl6pPr>
            <a:lvl7pPr marL="2597536" indent="0">
              <a:buNone/>
              <a:defRPr sz="1894"/>
            </a:lvl7pPr>
            <a:lvl8pPr marL="3030459" indent="0">
              <a:buNone/>
              <a:defRPr sz="1894"/>
            </a:lvl8pPr>
            <a:lvl9pPr marL="3463381" indent="0">
              <a:buNone/>
              <a:defRPr sz="1894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381" y="5400199"/>
            <a:ext cx="2792503" cy="10004536"/>
          </a:xfrm>
        </p:spPr>
        <p:txBody>
          <a:bodyPr/>
          <a:lstStyle>
            <a:lvl1pPr marL="0" indent="0">
              <a:buNone/>
              <a:defRPr sz="1515"/>
            </a:lvl1pPr>
            <a:lvl2pPr marL="432923" indent="0">
              <a:buNone/>
              <a:defRPr sz="1326"/>
            </a:lvl2pPr>
            <a:lvl3pPr marL="865845" indent="0">
              <a:buNone/>
              <a:defRPr sz="1136"/>
            </a:lvl3pPr>
            <a:lvl4pPr marL="1298768" indent="0">
              <a:buNone/>
              <a:defRPr sz="947"/>
            </a:lvl4pPr>
            <a:lvl5pPr marL="1731691" indent="0">
              <a:buNone/>
              <a:defRPr sz="947"/>
            </a:lvl5pPr>
            <a:lvl6pPr marL="2164613" indent="0">
              <a:buNone/>
              <a:defRPr sz="947"/>
            </a:lvl6pPr>
            <a:lvl7pPr marL="2597536" indent="0">
              <a:buNone/>
              <a:defRPr sz="947"/>
            </a:lvl7pPr>
            <a:lvl8pPr marL="3030459" indent="0">
              <a:buNone/>
              <a:defRPr sz="947"/>
            </a:lvl8pPr>
            <a:lvl9pPr marL="3463381" indent="0">
              <a:buNone/>
              <a:defRPr sz="94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371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5253" y="958373"/>
            <a:ext cx="7467719" cy="3479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5253" y="4791843"/>
            <a:ext cx="7467719" cy="114212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253" y="16683952"/>
            <a:ext cx="194810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825B5-1B5F-4BC0-BDBA-19E3C1AB8844}" type="datetimeFigureOut">
              <a:rPr lang="zh-CN" altLang="en-US" smtClean="0"/>
              <a:t>2024/9/30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68037" y="16683952"/>
            <a:ext cx="292215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14871" y="16683952"/>
            <a:ext cx="1948101" cy="958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0A9E8-FC68-4610-A1F7-41BFE5E4427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6881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65845" rtl="0" eaLnBrk="1" latinLnBrk="0" hangingPunct="1">
        <a:lnSpc>
          <a:spcPct val="90000"/>
        </a:lnSpc>
        <a:spcBef>
          <a:spcPct val="0"/>
        </a:spcBef>
        <a:buNone/>
        <a:defRPr sz="416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461" indent="-216461" algn="l" defTabSz="865845" rtl="0" eaLnBrk="1" latinLnBrk="0" hangingPunct="1">
        <a:lnSpc>
          <a:spcPct val="90000"/>
        </a:lnSpc>
        <a:spcBef>
          <a:spcPts val="947"/>
        </a:spcBef>
        <a:buFont typeface="Arial" panose="020B0604020202020204" pitchFamily="34" charset="0"/>
        <a:buChar char="•"/>
        <a:defRPr sz="2651" kern="1200">
          <a:solidFill>
            <a:schemeClr val="tx1"/>
          </a:solidFill>
          <a:latin typeface="+mn-lt"/>
          <a:ea typeface="+mn-ea"/>
          <a:cs typeface="+mn-cs"/>
        </a:defRPr>
      </a:lvl1pPr>
      <a:lvl2pPr marL="649384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2273" kern="1200">
          <a:solidFill>
            <a:schemeClr val="tx1"/>
          </a:solidFill>
          <a:latin typeface="+mn-lt"/>
          <a:ea typeface="+mn-ea"/>
          <a:cs typeface="+mn-cs"/>
        </a:defRPr>
      </a:lvl2pPr>
      <a:lvl3pPr marL="1082307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894" kern="1200">
          <a:solidFill>
            <a:schemeClr val="tx1"/>
          </a:solidFill>
          <a:latin typeface="+mn-lt"/>
          <a:ea typeface="+mn-ea"/>
          <a:cs typeface="+mn-cs"/>
        </a:defRPr>
      </a:lvl3pPr>
      <a:lvl4pPr marL="1515229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4pPr>
      <a:lvl5pPr marL="1948152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5pPr>
      <a:lvl6pPr marL="2381075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813997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3246920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679843" indent="-216461" algn="l" defTabSz="865845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1pPr>
      <a:lvl2pPr marL="432923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2pPr>
      <a:lvl3pPr marL="865845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3pPr>
      <a:lvl4pPr marL="1298768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4pPr>
      <a:lvl5pPr marL="1731691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5pPr>
      <a:lvl6pPr marL="2164613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97536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3030459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463381" algn="l" defTabSz="865845" rtl="0" eaLnBrk="1" latinLnBrk="0" hangingPunct="1"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组合 51"/>
          <p:cNvGrpSpPr/>
          <p:nvPr/>
        </p:nvGrpSpPr>
        <p:grpSpPr>
          <a:xfrm>
            <a:off x="1589210" y="34852"/>
            <a:ext cx="6858001" cy="18000980"/>
            <a:chOff x="0" y="0"/>
            <a:chExt cx="10800" cy="28348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10800" cy="14929"/>
              <a:chOff x="0" y="0"/>
              <a:chExt cx="10800" cy="14929"/>
            </a:xfrm>
          </p:grpSpPr>
          <p:pic>
            <p:nvPicPr>
              <p:cNvPr id="7" name="图片 6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10800" cy="2425"/>
              </a:xfrm>
              <a:prstGeom prst="rect">
                <a:avLst/>
              </a:prstGeom>
            </p:spPr>
          </p:pic>
          <p:sp>
            <p:nvSpPr>
              <p:cNvPr id="8" name="文本框 7"/>
              <p:cNvSpPr txBox="1"/>
              <p:nvPr/>
            </p:nvSpPr>
            <p:spPr>
              <a:xfrm>
                <a:off x="5012" y="2240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A21L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1" name="图片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4717"/>
                <a:ext cx="10800" cy="2504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5022" y="7064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A29L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图片 13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7663"/>
                <a:ext cx="10800" cy="1311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5022" y="8852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G2R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" name="图片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9277"/>
                <a:ext cx="10800" cy="1119"/>
              </a:xfrm>
              <a:prstGeom prst="rect">
                <a:avLst/>
              </a:prstGeom>
            </p:spPr>
          </p:pic>
          <p:sp>
            <p:nvSpPr>
              <p:cNvPr id="18" name="文本框 17"/>
              <p:cNvSpPr txBox="1"/>
              <p:nvPr/>
            </p:nvSpPr>
            <p:spPr>
              <a:xfrm>
                <a:off x="5022" y="10305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G9R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0693"/>
                <a:ext cx="10800" cy="926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2078"/>
                <a:ext cx="10800" cy="963"/>
              </a:xfrm>
              <a:prstGeom prst="rect">
                <a:avLst/>
              </a:prstGeom>
            </p:spPr>
          </p:pic>
          <p:sp>
            <p:nvSpPr>
              <p:cNvPr id="23" name="文本框 22"/>
              <p:cNvSpPr txBox="1"/>
              <p:nvPr/>
            </p:nvSpPr>
            <p:spPr>
              <a:xfrm>
                <a:off x="5022" y="11551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B6R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5022" y="14444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H3L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6" name="图片 2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13502"/>
                <a:ext cx="10800" cy="902"/>
              </a:xfrm>
              <a:prstGeom prst="rect">
                <a:avLst/>
              </a:prstGeom>
            </p:spPr>
          </p:pic>
          <p:sp>
            <p:nvSpPr>
              <p:cNvPr id="27" name="文本框 26"/>
              <p:cNvSpPr txBox="1"/>
              <p:nvPr/>
            </p:nvSpPr>
            <p:spPr>
              <a:xfrm>
                <a:off x="5022" y="13023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E8L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5" name="图片 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2620"/>
                <a:ext cx="10800" cy="1929"/>
              </a:xfrm>
              <a:prstGeom prst="rect">
                <a:avLst/>
              </a:prstGeom>
            </p:spPr>
          </p:pic>
          <p:sp>
            <p:nvSpPr>
              <p:cNvPr id="6" name="文本框 5"/>
              <p:cNvSpPr txBox="1"/>
              <p:nvPr/>
            </p:nvSpPr>
            <p:spPr>
              <a:xfrm>
                <a:off x="5012" y="4347"/>
                <a:ext cx="1440" cy="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A28L</a:t>
                </a:r>
                <a:endParaRPr lang="zh-CN" altLang="en-US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" name="图片 2" descr="A17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14957"/>
              <a:ext cx="10800" cy="780"/>
            </a:xfrm>
            <a:prstGeom prst="rect">
              <a:avLst/>
            </a:prstGeom>
          </p:spPr>
        </p:pic>
        <p:sp>
          <p:nvSpPr>
            <p:cNvPr id="39" name="文本框 38"/>
            <p:cNvSpPr txBox="1"/>
            <p:nvPr/>
          </p:nvSpPr>
          <p:spPr>
            <a:xfrm>
              <a:off x="5022" y="15741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A17L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0" name="图片 39" descr="A35R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16145"/>
              <a:ext cx="10800" cy="1590"/>
            </a:xfrm>
            <a:prstGeom prst="rect">
              <a:avLst/>
            </a:prstGeom>
          </p:spPr>
        </p:pic>
        <p:sp>
          <p:nvSpPr>
            <p:cNvPr id="41" name="文本框 40"/>
            <p:cNvSpPr txBox="1"/>
            <p:nvPr/>
          </p:nvSpPr>
          <p:spPr>
            <a:xfrm>
              <a:off x="5012" y="17717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A35R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2" name="图片 41" descr="H2R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18117"/>
              <a:ext cx="10800" cy="1630"/>
            </a:xfrm>
            <a:prstGeom prst="rect">
              <a:avLst/>
            </a:prstGeom>
          </p:spPr>
        </p:pic>
        <p:sp>
          <p:nvSpPr>
            <p:cNvPr id="43" name="文本框 42"/>
            <p:cNvSpPr txBox="1"/>
            <p:nvPr/>
          </p:nvSpPr>
          <p:spPr>
            <a:xfrm>
              <a:off x="5022" y="19541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H2R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图片 43" descr="L5L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0028"/>
              <a:ext cx="10800" cy="2098"/>
            </a:xfrm>
            <a:prstGeom prst="rect">
              <a:avLst/>
            </a:prstGeom>
          </p:spPr>
        </p:pic>
        <p:sp>
          <p:nvSpPr>
            <p:cNvPr id="45" name="文本框 44"/>
            <p:cNvSpPr txBox="1"/>
            <p:nvPr/>
          </p:nvSpPr>
          <p:spPr>
            <a:xfrm>
              <a:off x="5012" y="22109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L5L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图片 45" descr="M1R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22559"/>
              <a:ext cx="10800" cy="1162"/>
            </a:xfrm>
            <a:prstGeom prst="rect">
              <a:avLst/>
            </a:prstGeom>
          </p:spPr>
        </p:pic>
        <p:sp>
          <p:nvSpPr>
            <p:cNvPr id="47" name="文本框 46"/>
            <p:cNvSpPr txBox="1"/>
            <p:nvPr/>
          </p:nvSpPr>
          <p:spPr>
            <a:xfrm>
              <a:off x="5012" y="23731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M1R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8" name="图片 47" descr="M5R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0" y="24144"/>
              <a:ext cx="10800" cy="2178"/>
            </a:xfrm>
            <a:prstGeom prst="rect">
              <a:avLst/>
            </a:prstGeom>
          </p:spPr>
        </p:pic>
        <p:sp>
          <p:nvSpPr>
            <p:cNvPr id="49" name="文本框 48"/>
            <p:cNvSpPr txBox="1"/>
            <p:nvPr/>
          </p:nvSpPr>
          <p:spPr>
            <a:xfrm>
              <a:off x="5012" y="26206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M5R</a:t>
              </a:r>
              <a:endParaRPr lang="zh-CN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0" name="图片 49" descr="C1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0" y="26615"/>
              <a:ext cx="10800" cy="1358"/>
            </a:xfrm>
            <a:prstGeom prst="rect">
              <a:avLst/>
            </a:prstGeom>
          </p:spPr>
        </p:pic>
        <p:sp>
          <p:nvSpPr>
            <p:cNvPr id="51" name="文本框 50"/>
            <p:cNvSpPr txBox="1"/>
            <p:nvPr/>
          </p:nvSpPr>
          <p:spPr>
            <a:xfrm>
              <a:off x="5012" y="27863"/>
              <a:ext cx="1440" cy="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C15L</a:t>
              </a:r>
            </a:p>
          </p:txBody>
        </p:sp>
      </p:grp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3B0F281D-823B-8601-F5FD-D482046A9475}"/>
              </a:ext>
            </a:extLst>
          </p:cNvPr>
          <p:cNvCxnSpPr>
            <a:cxnSpLocks/>
          </p:cNvCxnSpPr>
          <p:nvPr/>
        </p:nvCxnSpPr>
        <p:spPr>
          <a:xfrm flipH="1" flipV="1">
            <a:off x="1029957" y="120078"/>
            <a:ext cx="559253" cy="347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9022790-C83B-006B-AADD-E8946A689B9C}"/>
              </a:ext>
            </a:extLst>
          </p:cNvPr>
          <p:cNvCxnSpPr>
            <a:cxnSpLocks/>
          </p:cNvCxnSpPr>
          <p:nvPr/>
        </p:nvCxnSpPr>
        <p:spPr>
          <a:xfrm flipH="1">
            <a:off x="1052817" y="206086"/>
            <a:ext cx="5363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91C212B-1E11-ECD6-551E-841EEB60447C}"/>
              </a:ext>
            </a:extLst>
          </p:cNvPr>
          <p:cNvCxnSpPr>
            <a:cxnSpLocks/>
          </p:cNvCxnSpPr>
          <p:nvPr/>
        </p:nvCxnSpPr>
        <p:spPr>
          <a:xfrm flipH="1">
            <a:off x="1052817" y="290119"/>
            <a:ext cx="53639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6DBD12BE-1FE3-A5DA-FF1D-68B1C5341EA2}"/>
              </a:ext>
            </a:extLst>
          </p:cNvPr>
          <p:cNvCxnSpPr>
            <a:cxnSpLocks/>
          </p:cNvCxnSpPr>
          <p:nvPr/>
        </p:nvCxnSpPr>
        <p:spPr>
          <a:xfrm flipH="1">
            <a:off x="1029957" y="341395"/>
            <a:ext cx="559253" cy="669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811EF395-F6A0-6ACD-19E1-E1A50B98F009}"/>
              </a:ext>
            </a:extLst>
          </p:cNvPr>
          <p:cNvCxnSpPr>
            <a:cxnSpLocks/>
          </p:cNvCxnSpPr>
          <p:nvPr/>
        </p:nvCxnSpPr>
        <p:spPr>
          <a:xfrm flipH="1">
            <a:off x="1007097" y="408336"/>
            <a:ext cx="582113" cy="872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306692A9-F939-B933-4D39-788CE74239B2}"/>
              </a:ext>
            </a:extLst>
          </p:cNvPr>
          <p:cNvCxnSpPr>
            <a:cxnSpLocks/>
          </p:cNvCxnSpPr>
          <p:nvPr/>
        </p:nvCxnSpPr>
        <p:spPr>
          <a:xfrm flipH="1">
            <a:off x="1007097" y="459612"/>
            <a:ext cx="582113" cy="126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94B91D25-F61E-BCD2-95EF-9764EAA37CBB}"/>
              </a:ext>
            </a:extLst>
          </p:cNvPr>
          <p:cNvCxnSpPr>
            <a:cxnSpLocks/>
          </p:cNvCxnSpPr>
          <p:nvPr/>
        </p:nvCxnSpPr>
        <p:spPr>
          <a:xfrm flipH="1">
            <a:off x="1052817" y="535099"/>
            <a:ext cx="536393" cy="1367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4ECDF25D-0912-7F2E-391D-9C183CF878CA}"/>
              </a:ext>
            </a:extLst>
          </p:cNvPr>
          <p:cNvCxnSpPr>
            <a:cxnSpLocks/>
          </p:cNvCxnSpPr>
          <p:nvPr/>
        </p:nvCxnSpPr>
        <p:spPr>
          <a:xfrm flipH="1">
            <a:off x="1029957" y="586375"/>
            <a:ext cx="559253" cy="183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ED4672E6-F139-68B0-0042-A93F00ADC6F7}"/>
              </a:ext>
            </a:extLst>
          </p:cNvPr>
          <p:cNvCxnSpPr>
            <a:cxnSpLocks/>
          </p:cNvCxnSpPr>
          <p:nvPr/>
        </p:nvCxnSpPr>
        <p:spPr>
          <a:xfrm flipH="1">
            <a:off x="996059" y="671832"/>
            <a:ext cx="593151" cy="1722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15913D3A-0AE9-F281-8493-410EF48AE8C9}"/>
              </a:ext>
            </a:extLst>
          </p:cNvPr>
          <p:cNvCxnSpPr>
            <a:cxnSpLocks/>
          </p:cNvCxnSpPr>
          <p:nvPr/>
        </p:nvCxnSpPr>
        <p:spPr>
          <a:xfrm flipH="1">
            <a:off x="1018526" y="722518"/>
            <a:ext cx="582113" cy="1938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296F87E1-97A0-D3E6-A88E-DBF24016F7FA}"/>
              </a:ext>
            </a:extLst>
          </p:cNvPr>
          <p:cNvCxnSpPr>
            <a:cxnSpLocks/>
          </p:cNvCxnSpPr>
          <p:nvPr/>
        </p:nvCxnSpPr>
        <p:spPr>
          <a:xfrm flipH="1">
            <a:off x="1029957" y="807640"/>
            <a:ext cx="559253" cy="2007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5595025A-C506-DFE9-5042-F9A7BABE685A}"/>
              </a:ext>
            </a:extLst>
          </p:cNvPr>
          <p:cNvCxnSpPr>
            <a:cxnSpLocks/>
          </p:cNvCxnSpPr>
          <p:nvPr/>
        </p:nvCxnSpPr>
        <p:spPr>
          <a:xfrm flipH="1">
            <a:off x="1052817" y="858916"/>
            <a:ext cx="536393" cy="2506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AB428352-BE40-EF3A-A2DB-907AE2B345C3}"/>
              </a:ext>
            </a:extLst>
          </p:cNvPr>
          <p:cNvCxnSpPr>
            <a:cxnSpLocks/>
          </p:cNvCxnSpPr>
          <p:nvPr/>
        </p:nvCxnSpPr>
        <p:spPr>
          <a:xfrm flipH="1">
            <a:off x="1029957" y="960041"/>
            <a:ext cx="559253" cy="26058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文本框 72">
            <a:extLst>
              <a:ext uri="{FF2B5EF4-FFF2-40B4-BE49-F238E27FC236}">
                <a16:creationId xmlns:a16="http://schemas.microsoft.com/office/drawing/2014/main" id="{035FA9E3-F497-C47F-96D9-F8668ECEE162}"/>
              </a:ext>
            </a:extLst>
          </p:cNvPr>
          <p:cNvSpPr txBox="1"/>
          <p:nvPr/>
        </p:nvSpPr>
        <p:spPr>
          <a:xfrm>
            <a:off x="518105" y="36559"/>
            <a:ext cx="663845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600" b="1" dirty="0"/>
              <a:t>PP778666.1</a:t>
            </a:r>
            <a:endParaRPr lang="en-US" altLang="zh-CN" sz="600" b="1" dirty="0"/>
          </a:p>
          <a:p>
            <a:r>
              <a:rPr lang="en-US" altLang="zh-CN" sz="600" b="1" dirty="0"/>
              <a:t>OR785044.1</a:t>
            </a:r>
          </a:p>
          <a:p>
            <a:r>
              <a:rPr lang="en-US" altLang="zh-CN" sz="600" b="1" dirty="0"/>
              <a:t>NC_063383.1</a:t>
            </a:r>
          </a:p>
          <a:p>
            <a:r>
              <a:rPr lang="en-US" altLang="zh-CN" sz="600" b="1" dirty="0"/>
              <a:t>ON674051.1</a:t>
            </a:r>
          </a:p>
          <a:p>
            <a:r>
              <a:rPr lang="en-US" altLang="zh-CN" sz="600" b="1" dirty="0"/>
              <a:t>PP852946.1</a:t>
            </a:r>
          </a:p>
          <a:p>
            <a:r>
              <a:rPr lang="en-US" altLang="zh-CN" sz="600" b="1" dirty="0"/>
              <a:t>PP002088.1</a:t>
            </a:r>
          </a:p>
          <a:p>
            <a:r>
              <a:rPr lang="en-US" altLang="zh-CN" sz="600" b="1" dirty="0"/>
              <a:t>NC_003310.1</a:t>
            </a:r>
          </a:p>
          <a:p>
            <a:r>
              <a:rPr lang="en-US" altLang="zh-CN" sz="600" b="1" dirty="0"/>
              <a:t>PP601218.1</a:t>
            </a:r>
          </a:p>
          <a:p>
            <a:r>
              <a:rPr lang="en-US" altLang="zh-CN" sz="600" b="1" dirty="0"/>
              <a:t>LC831698.1</a:t>
            </a:r>
          </a:p>
          <a:p>
            <a:r>
              <a:rPr lang="fr-FR" altLang="zh-CN" sz="600" b="1" dirty="0"/>
              <a:t>JX489138.1 NC_006998.1 NC_003663.2 DQ437582.1</a:t>
            </a:r>
            <a:endParaRPr lang="en-US" altLang="zh-CN" sz="600" b="1" dirty="0"/>
          </a:p>
          <a:p>
            <a:endParaRPr lang="en-US" altLang="zh-CN" sz="600" b="1" dirty="0"/>
          </a:p>
          <a:p>
            <a:endParaRPr lang="en-US" altLang="zh-CN" sz="600" b="1" dirty="0"/>
          </a:p>
          <a:p>
            <a:endParaRPr lang="en-US" altLang="zh-CN" sz="600" b="1" dirty="0"/>
          </a:p>
          <a:p>
            <a:endParaRPr lang="zh-CN" altLang="en-US" sz="600" b="1" dirty="0"/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BE986669-DF19-4234-FCDB-DF3A7708114D}"/>
              </a:ext>
            </a:extLst>
          </p:cNvPr>
          <p:cNvSpPr/>
          <p:nvPr/>
        </p:nvSpPr>
        <p:spPr>
          <a:xfrm>
            <a:off x="593651" y="42985"/>
            <a:ext cx="440214" cy="875339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>
            <a:defPPr>
              <a:defRPr lang="en-US">
                <a:solidFill>
                  <a:schemeClr val="accent2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/>
          </a:p>
        </p:txBody>
      </p:sp>
      <p:sp>
        <p:nvSpPr>
          <p:cNvPr id="90" name="文本框 10">
            <a:extLst>
              <a:ext uri="{FF2B5EF4-FFF2-40B4-BE49-F238E27FC236}">
                <a16:creationId xmlns:a16="http://schemas.microsoft.com/office/drawing/2014/main" id="{E4A25195-6AE8-BF77-A6B0-12A4EE6B0B12}"/>
              </a:ext>
            </a:extLst>
          </p:cNvPr>
          <p:cNvSpPr txBox="1"/>
          <p:nvPr/>
        </p:nvSpPr>
        <p:spPr>
          <a:xfrm>
            <a:off x="196173" y="385048"/>
            <a:ext cx="65385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MPXV</a:t>
            </a:r>
            <a:endParaRPr lang="zh-CN" altLang="en-US" sz="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4C9CDFB4-D47D-5D46-CCDD-6426CC026C7A}"/>
              </a:ext>
            </a:extLst>
          </p:cNvPr>
          <p:cNvSpPr/>
          <p:nvPr/>
        </p:nvSpPr>
        <p:spPr>
          <a:xfrm>
            <a:off x="591130" y="911776"/>
            <a:ext cx="438827" cy="182745"/>
          </a:xfrm>
          <a:prstGeom prst="rect">
            <a:avLst/>
          </a:prstGeom>
          <a:noFill/>
          <a:ln w="952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>
                <a:solidFill>
                  <a:schemeClr val="accent6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/>
          </a:p>
        </p:txBody>
      </p:sp>
      <p:sp>
        <p:nvSpPr>
          <p:cNvPr id="92" name="文本框 12">
            <a:extLst>
              <a:ext uri="{FF2B5EF4-FFF2-40B4-BE49-F238E27FC236}">
                <a16:creationId xmlns:a16="http://schemas.microsoft.com/office/drawing/2014/main" id="{23A59D60-B642-1A4B-5CF6-B6A31C26B07A}"/>
              </a:ext>
            </a:extLst>
          </p:cNvPr>
          <p:cNvSpPr txBox="1"/>
          <p:nvPr/>
        </p:nvSpPr>
        <p:spPr>
          <a:xfrm>
            <a:off x="208266" y="903086"/>
            <a:ext cx="4402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VACV</a:t>
            </a:r>
            <a:endParaRPr lang="zh-CN" altLang="en-US" sz="6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9444EF78-85E3-E72D-57F2-77C24D697209}"/>
              </a:ext>
            </a:extLst>
          </p:cNvPr>
          <p:cNvSpPr/>
          <p:nvPr/>
        </p:nvSpPr>
        <p:spPr>
          <a:xfrm>
            <a:off x="589742" y="1088163"/>
            <a:ext cx="440213" cy="105278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>
            <a:defPPr>
              <a:defRPr lang="en-US">
                <a:solidFill>
                  <a:schemeClr val="accent4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/>
          </a:p>
        </p:txBody>
      </p:sp>
      <p:sp>
        <p:nvSpPr>
          <p:cNvPr id="94" name="矩形 93">
            <a:extLst>
              <a:ext uri="{FF2B5EF4-FFF2-40B4-BE49-F238E27FC236}">
                <a16:creationId xmlns:a16="http://schemas.microsoft.com/office/drawing/2014/main" id="{9F44DE4C-2E93-FAC0-0D5D-C0D974868E5E}"/>
              </a:ext>
            </a:extLst>
          </p:cNvPr>
          <p:cNvSpPr/>
          <p:nvPr/>
        </p:nvSpPr>
        <p:spPr>
          <a:xfrm>
            <a:off x="593302" y="1187436"/>
            <a:ext cx="433091" cy="10527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>
            <a:defPPr>
              <a:defRPr lang="en-US">
                <a:solidFill>
                  <a:schemeClr val="accent4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015"/>
          </a:p>
        </p:txBody>
      </p:sp>
      <p:sp>
        <p:nvSpPr>
          <p:cNvPr id="95" name="文本框 36">
            <a:extLst>
              <a:ext uri="{FF2B5EF4-FFF2-40B4-BE49-F238E27FC236}">
                <a16:creationId xmlns:a16="http://schemas.microsoft.com/office/drawing/2014/main" id="{1B4E30A3-9E5C-D53A-EC83-F770EC3438C5}"/>
              </a:ext>
            </a:extLst>
          </p:cNvPr>
          <p:cNvSpPr txBox="1"/>
          <p:nvPr/>
        </p:nvSpPr>
        <p:spPr>
          <a:xfrm>
            <a:off x="208948" y="1047384"/>
            <a:ext cx="4402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CPXV</a:t>
            </a:r>
            <a:endParaRPr lang="zh-CN" altLang="en-US" sz="600" b="1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文本框 37">
            <a:extLst>
              <a:ext uri="{FF2B5EF4-FFF2-40B4-BE49-F238E27FC236}">
                <a16:creationId xmlns:a16="http://schemas.microsoft.com/office/drawing/2014/main" id="{F7522355-A1DB-5BDA-E540-D8C2976C4AB0}"/>
              </a:ext>
            </a:extLst>
          </p:cNvPr>
          <p:cNvSpPr txBox="1"/>
          <p:nvPr/>
        </p:nvSpPr>
        <p:spPr>
          <a:xfrm>
            <a:off x="208266" y="1147381"/>
            <a:ext cx="44021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SPXV</a:t>
            </a:r>
            <a:endParaRPr lang="zh-CN" altLang="en-US" sz="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8" name="连接符: 曲线 97">
            <a:extLst>
              <a:ext uri="{FF2B5EF4-FFF2-40B4-BE49-F238E27FC236}">
                <a16:creationId xmlns:a16="http://schemas.microsoft.com/office/drawing/2014/main" id="{4870E0B3-BDAD-E411-4F76-034E46CA0AD6}"/>
              </a:ext>
            </a:extLst>
          </p:cNvPr>
          <p:cNvCxnSpPr/>
          <p:nvPr/>
        </p:nvCxnSpPr>
        <p:spPr>
          <a:xfrm rot="16200000" flipH="1">
            <a:off x="646130" y="1495764"/>
            <a:ext cx="978962" cy="651528"/>
          </a:xfrm>
          <a:prstGeom prst="curvedConnector3">
            <a:avLst>
              <a:gd name="adj1" fmla="val 107764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连接符: 曲线 99">
            <a:extLst>
              <a:ext uri="{FF2B5EF4-FFF2-40B4-BE49-F238E27FC236}">
                <a16:creationId xmlns:a16="http://schemas.microsoft.com/office/drawing/2014/main" id="{3C5B8BE2-60EA-9793-C924-B3D49E6E7A58}"/>
              </a:ext>
            </a:extLst>
          </p:cNvPr>
          <p:cNvCxnSpPr>
            <a:cxnSpLocks/>
          </p:cNvCxnSpPr>
          <p:nvPr/>
        </p:nvCxnSpPr>
        <p:spPr>
          <a:xfrm rot="16200000" flipH="1">
            <a:off x="-31715" y="2146487"/>
            <a:ext cx="2362539" cy="683106"/>
          </a:xfrm>
          <a:prstGeom prst="curvedConnector3">
            <a:avLst>
              <a:gd name="adj1" fmla="val 1004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连接符: 曲线 101">
            <a:extLst>
              <a:ext uri="{FF2B5EF4-FFF2-40B4-BE49-F238E27FC236}">
                <a16:creationId xmlns:a16="http://schemas.microsoft.com/office/drawing/2014/main" id="{92DB0203-9806-CF46-2C2E-4519F56FDBEE}"/>
              </a:ext>
            </a:extLst>
          </p:cNvPr>
          <p:cNvCxnSpPr>
            <a:cxnSpLocks/>
          </p:cNvCxnSpPr>
          <p:nvPr/>
        </p:nvCxnSpPr>
        <p:spPr>
          <a:xfrm rot="16200000" flipH="1">
            <a:off x="-801170" y="2965628"/>
            <a:ext cx="3857930" cy="62881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连接符: 曲线 103">
            <a:extLst>
              <a:ext uri="{FF2B5EF4-FFF2-40B4-BE49-F238E27FC236}">
                <a16:creationId xmlns:a16="http://schemas.microsoft.com/office/drawing/2014/main" id="{8ADAAD4D-5C3C-D677-088A-AAB4F6423E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195499" y="3511953"/>
            <a:ext cx="4776068" cy="76208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连接符: 曲线 105">
            <a:extLst>
              <a:ext uri="{FF2B5EF4-FFF2-40B4-BE49-F238E27FC236}">
                <a16:creationId xmlns:a16="http://schemas.microsoft.com/office/drawing/2014/main" id="{B78055DC-D9CB-F510-9306-581B7AF7F127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640442" y="3904892"/>
            <a:ext cx="5666392" cy="76164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连接符: 曲线 108">
            <a:extLst>
              <a:ext uri="{FF2B5EF4-FFF2-40B4-BE49-F238E27FC236}">
                <a16:creationId xmlns:a16="http://schemas.microsoft.com/office/drawing/2014/main" id="{CB0786A4-B9D8-29C1-BF4F-4635DC09D385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606807" y="5096779"/>
            <a:ext cx="5666392" cy="76164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连接符: 曲线 109">
            <a:extLst>
              <a:ext uri="{FF2B5EF4-FFF2-40B4-BE49-F238E27FC236}">
                <a16:creationId xmlns:a16="http://schemas.microsoft.com/office/drawing/2014/main" id="{EB18E50C-22CE-E1B0-9D54-9B407CD97CA7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760967" y="6445652"/>
            <a:ext cx="5956994" cy="71209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连接符: 曲线 111">
            <a:extLst>
              <a:ext uri="{FF2B5EF4-FFF2-40B4-BE49-F238E27FC236}">
                <a16:creationId xmlns:a16="http://schemas.microsoft.com/office/drawing/2014/main" id="{1346D6E7-4226-4204-71D6-8BAC19B9FAFD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744501" y="7580355"/>
            <a:ext cx="5956994" cy="71209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3" name="连接符: 曲线 112">
            <a:extLst>
              <a:ext uri="{FF2B5EF4-FFF2-40B4-BE49-F238E27FC236}">
                <a16:creationId xmlns:a16="http://schemas.microsoft.com/office/drawing/2014/main" id="{FE3A69F1-3B64-8B47-D8D1-C79E94568EC4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615122" y="8871880"/>
            <a:ext cx="5707040" cy="66254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5" name="连接符: 曲线 114">
            <a:extLst>
              <a:ext uri="{FF2B5EF4-FFF2-40B4-BE49-F238E27FC236}">
                <a16:creationId xmlns:a16="http://schemas.microsoft.com/office/drawing/2014/main" id="{64217F02-9F62-CF5B-2B87-AEDB4E93B33B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584185" y="10220275"/>
            <a:ext cx="5526282" cy="494495"/>
          </a:xfrm>
          <a:prstGeom prst="curvedConnector3">
            <a:avLst>
              <a:gd name="adj1" fmla="val 10091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连接符: 曲线 117">
            <a:extLst>
              <a:ext uri="{FF2B5EF4-FFF2-40B4-BE49-F238E27FC236}">
                <a16:creationId xmlns:a16="http://schemas.microsoft.com/office/drawing/2014/main" id="{A9EAF8A9-7456-CCBE-41A5-ED92BDB26D5F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552009" y="12802820"/>
            <a:ext cx="5526282" cy="494495"/>
          </a:xfrm>
          <a:prstGeom prst="curvedConnector3">
            <a:avLst>
              <a:gd name="adj1" fmla="val 10091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连接符: 曲线 118">
            <a:extLst>
              <a:ext uri="{FF2B5EF4-FFF2-40B4-BE49-F238E27FC236}">
                <a16:creationId xmlns:a16="http://schemas.microsoft.com/office/drawing/2014/main" id="{39540EB2-E3CD-0C5A-9466-D3019C860601}"/>
              </a:ext>
            </a:extLst>
          </p:cNvPr>
          <p:cNvCxnSpPr>
            <a:cxnSpLocks/>
          </p:cNvCxnSpPr>
          <p:nvPr/>
        </p:nvCxnSpPr>
        <p:spPr>
          <a:xfrm rot="16200000" flipH="1">
            <a:off x="-1536753" y="14525513"/>
            <a:ext cx="5526282" cy="494495"/>
          </a:xfrm>
          <a:prstGeom prst="curvedConnector3">
            <a:avLst>
              <a:gd name="adj1" fmla="val 10091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连接符: 曲线 120">
            <a:extLst>
              <a:ext uri="{FF2B5EF4-FFF2-40B4-BE49-F238E27FC236}">
                <a16:creationId xmlns:a16="http://schemas.microsoft.com/office/drawing/2014/main" id="{320AEC0C-00D4-7E82-FE77-E9D6C25A5094}"/>
              </a:ext>
            </a:extLst>
          </p:cNvPr>
          <p:cNvCxnSpPr>
            <a:cxnSpLocks/>
          </p:cNvCxnSpPr>
          <p:nvPr/>
        </p:nvCxnSpPr>
        <p:spPr>
          <a:xfrm rot="16200000" flipH="1">
            <a:off x="-348208" y="12794671"/>
            <a:ext cx="3257344" cy="61081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TQ2YTFkMWQ2NGVlMmZlODE1MDBhYTEzMWIzOTAwMmY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93</TotalTime>
  <Words>43</Words>
  <Application>Microsoft Office PowerPoint</Application>
  <PresentationFormat>自定义</PresentationFormat>
  <Paragraphs>31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jing liu</dc:creator>
  <cp:lastModifiedBy>jing liu</cp:lastModifiedBy>
  <cp:revision>9</cp:revision>
  <dcterms:created xsi:type="dcterms:W3CDTF">2024-09-10T11:18:00Z</dcterms:created>
  <dcterms:modified xsi:type="dcterms:W3CDTF">2024-09-30T04:47:35Z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9F692C5EB4374A148FB91DA5AA0508F9_12</vt:lpwstr>
  </property>
  <property fmtid="{D5CDD505-2E9C-101B-9397-08002B2CF9AE}" pid="3" name="KSOProductBuildVer">
    <vt:lpwstr>2052-12.1.0.18276</vt:lpwstr>
  </property>
</Properties>
</file>