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72"/>
    <p:restoredTop sz="94623"/>
  </p:normalViewPr>
  <p:slideViewPr>
    <p:cSldViewPr snapToGrid="0" snapToObjects="1">
      <p:cViewPr varScale="1">
        <p:scale>
          <a:sx n="101" d="100"/>
          <a:sy n="101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A0F86-1C41-5841-B7D9-B40515A78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902958-8FEE-CC43-95A7-716D92E7DF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916AE7-E193-CF48-BBF5-1D0C7C326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A67D4A-24DA-6342-B630-B09EAF27D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BF7579-FA60-3744-8687-831214A2C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38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317E0-C819-E94C-A44D-ADCE449EA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0AD5D6-3B2D-9547-B5CB-4F4993F38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E6F73-8E9C-F148-891B-3868C0551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79E86B-F9BA-2948-AF61-1B9BA2E4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906377-731C-C445-A29E-520A9978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32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4D18C3-4D13-9745-A947-763B56025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899820-36B4-0D4A-8AF5-906A49B83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C4F9D-4570-B24E-AC31-C6EF79476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F9D46E-42BF-E245-9B81-9C2D05B22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FB3CFB-947C-C44C-89A9-ACF91AE79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47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4009F3-E685-CF4E-BF67-44D3F42D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CCC616-11D6-C641-BE74-C128B49690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EB8D48-C70F-F547-A739-EFC31971B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11BDFB-3393-E043-AECA-3CA488BE0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650B10-0522-D549-B7AE-F49C279C1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A0487F-20B4-AF45-8197-687408FF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15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F26BF-7F49-A744-939B-6612E29E8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8D2AA9-BE92-6344-90FC-1AB86BC10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69C586-B6F1-EE41-B9AA-02352FA50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E677AEB-B455-9B44-B0C1-D7BF2D45FC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810801-D071-D045-B4F5-2D4994AB01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3B7DFA4-BCF8-E14E-8FD0-81DC2F18F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57415B8-1634-4440-B911-BD0BC47B5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4E454E-B584-CA47-8BC4-F47C5E05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53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476F68-2314-7149-AF80-FD18CCD5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518F08-6E4B-3B44-9902-51FC8777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6BA668-36F1-994E-B038-C8E24AB2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CD00A0-089E-AF40-B7BA-6C12D7EA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768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44DDF8-56BD-BD43-8492-293A26DAC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6198DD-AA03-7944-9025-A80FC95AF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A1A362-78CD-BC4D-B116-9107F7A4F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24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19FDDA-DDB6-4C4B-82B2-5B7CEAC1E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BB11C4-D9A8-9C40-BDAD-EF0FCB4F4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773AF3-5933-F24E-88F3-834BC3587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D41087-5BB3-FB41-B1D7-318532FA6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E2EE7E-D82C-0A4A-A11E-55F553A05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5DB20D-40E4-F646-B02C-276A7ECFF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18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5E9E5-DFCA-144E-8870-1EE9DF96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551333-9CBE-E441-A2B2-F5F52AF16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23CBED-6FB3-B145-B11F-1E72C49D1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988F30-5C49-A54A-9566-D90DA98FD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2A53AF-6A0F-A344-8FFA-3D3812AB9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90F6D8-0BED-8746-9484-D6AC54559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53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9BBD9F-A1AF-F841-81F8-AD8B16D6A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F6D1B7E-1997-7D4E-80D5-DC6211999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912BA-84AD-8745-B87B-2DBDBD51B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1A455-5722-B84F-A879-F88038446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DE0A5-A4E4-C449-9E61-EC769E28F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550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8CC67F7-63F7-1248-833B-E61ECC227C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FDF55E-7135-4243-97A0-2CC687151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D2FA76-2EF0-1F47-BEC3-08F692300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3B5518-0CEE-EB4A-9638-10FE4CFF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08ED0B-BE28-E64B-9707-99B3BB592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32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B6807A2-BF47-064F-A6FE-3C2AE6597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1B42B9-E837-5147-BE78-4275FD346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612834-8547-8842-95C4-9B4BCAC526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A5220-55CB-714C-AA2D-13C2C8EA8448}" type="datetimeFigureOut">
              <a:rPr lang="en-GB" smtClean="0"/>
              <a:t>03/06/2022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8AA418-014F-7D4E-BEA7-48EA895A71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B90FE5-E3C3-F148-85A0-F5FE4E6F2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6C34-93CD-8D44-AA37-68DD3AA1263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11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ACA968-2D8C-7C44-84CE-F109656AE64F}"/>
              </a:ext>
            </a:extLst>
          </p:cNvPr>
          <p:cNvSpPr/>
          <p:nvPr/>
        </p:nvSpPr>
        <p:spPr>
          <a:xfrm>
            <a:off x="1036864" y="89721"/>
            <a:ext cx="10118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1.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trajectories of eating disorder symptoms: A longitudinal study from early adolescence to young adulthood</a:t>
            </a:r>
            <a:endParaRPr lang="fr-C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Breton, Dufour, et al. </a:t>
            </a:r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1290050"/>
            <a:ext cx="5923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of overall ED symptoms (with the weight loss item)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B51AC31-9E20-6B47-9F68-0241BFFA569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"/>
          <a:stretch/>
        </p:blipFill>
        <p:spPr bwMode="auto">
          <a:xfrm>
            <a:off x="1161272" y="1763486"/>
            <a:ext cx="9869456" cy="50945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1738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4083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of overall ED symptoms in girls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C0776C-E5B1-D848-82CF-A3A8C41600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54" b="8286"/>
          <a:stretch/>
        </p:blipFill>
        <p:spPr>
          <a:xfrm>
            <a:off x="22745" y="1427583"/>
            <a:ext cx="12169255" cy="49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3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4121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of overall ED symptoms in boys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4E5310-4884-8743-A845-717B632EAB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9" b="18555"/>
          <a:stretch/>
        </p:blipFill>
        <p:spPr>
          <a:xfrm>
            <a:off x="442920" y="1172938"/>
            <a:ext cx="11349788" cy="485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1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6205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of overall ED symptoms 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(without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weight loss item)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D3BFEB-3909-2942-B842-13223776E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31" y="1745201"/>
            <a:ext cx="11982937" cy="494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449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4239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for each symptom type – purging 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6331E2-6A31-BD44-8D08-E7F0A66E5F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04" b="5047"/>
          <a:stretch/>
        </p:blipFill>
        <p:spPr>
          <a:xfrm>
            <a:off x="130313" y="1322227"/>
            <a:ext cx="11931373" cy="464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9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4805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for each symptom type – loss of control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35159F-B84D-6E45-BB44-2021095230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37"/>
          <a:stretch/>
        </p:blipFill>
        <p:spPr>
          <a:xfrm>
            <a:off x="147921" y="1500282"/>
            <a:ext cx="11896157" cy="459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26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4538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for each symptom type – loss weight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CD2B58-69C1-BA40-8861-6A29CAD904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66"/>
          <a:stretch/>
        </p:blipFill>
        <p:spPr>
          <a:xfrm>
            <a:off x="351200" y="1441693"/>
            <a:ext cx="11489599" cy="474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0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for each symptom type – fat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AD6A72-C80E-904C-B6B8-6D57D4E29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71"/>
          <a:stretch/>
        </p:blipFill>
        <p:spPr>
          <a:xfrm>
            <a:off x="147704" y="1542593"/>
            <a:ext cx="11896591" cy="464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36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128B96-D7EE-524B-BC76-F0657A64AA08}"/>
              </a:ext>
            </a:extLst>
          </p:cNvPr>
          <p:cNvSpPr/>
          <p:nvPr/>
        </p:nvSpPr>
        <p:spPr>
          <a:xfrm>
            <a:off x="559043" y="669085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 for each symptom type – food</a:t>
            </a:r>
            <a:endParaRPr lang="fr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F3C258C-2E21-6447-9052-44538483F0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34"/>
          <a:stretch/>
        </p:blipFill>
        <p:spPr>
          <a:xfrm>
            <a:off x="186612" y="1172938"/>
            <a:ext cx="12005388" cy="45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34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121</Words>
  <Application>Microsoft Macintosh PowerPoint</Application>
  <PresentationFormat>Grand écran</PresentationFormat>
  <Paragraphs>11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Édith Breton</dc:creator>
  <cp:lastModifiedBy>Édith Breton</cp:lastModifiedBy>
  <cp:revision>5</cp:revision>
  <dcterms:created xsi:type="dcterms:W3CDTF">2022-05-27T19:00:34Z</dcterms:created>
  <dcterms:modified xsi:type="dcterms:W3CDTF">2022-06-03T13:04:38Z</dcterms:modified>
</cp:coreProperties>
</file>