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BDE7"/>
    <a:srgbClr val="31A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6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OSPINA AYALA" userId="78f2fe8b-a352-4d21-8a73-8c582c191c8b" providerId="ADAL" clId="{60061412-3791-4796-9D2B-5B9AAF64AB0F}"/>
    <pc:docChg chg="custSel modSld">
      <pc:chgData name="CAMILA OSPINA AYALA" userId="78f2fe8b-a352-4d21-8a73-8c582c191c8b" providerId="ADAL" clId="{60061412-3791-4796-9D2B-5B9AAF64AB0F}" dt="2022-02-25T11:23:25.067" v="10" actId="167"/>
      <pc:docMkLst>
        <pc:docMk/>
      </pc:docMkLst>
      <pc:sldChg chg="addSp delSp modSp mod">
        <pc:chgData name="CAMILA OSPINA AYALA" userId="78f2fe8b-a352-4d21-8a73-8c582c191c8b" providerId="ADAL" clId="{60061412-3791-4796-9D2B-5B9AAF64AB0F}" dt="2022-02-25T11:23:25.067" v="10" actId="167"/>
        <pc:sldMkLst>
          <pc:docMk/>
          <pc:sldMk cId="3513509246" sldId="256"/>
        </pc:sldMkLst>
        <pc:picChg chg="del">
          <ac:chgData name="CAMILA OSPINA AYALA" userId="78f2fe8b-a352-4d21-8a73-8c582c191c8b" providerId="ADAL" clId="{60061412-3791-4796-9D2B-5B9AAF64AB0F}" dt="2022-02-25T11:22:36.819" v="0" actId="478"/>
          <ac:picMkLst>
            <pc:docMk/>
            <pc:sldMk cId="3513509246" sldId="256"/>
            <ac:picMk id="4" creationId="{E0B5F59A-EC54-4B52-9493-BE67EA709632}"/>
          </ac:picMkLst>
        </pc:picChg>
        <pc:picChg chg="add mod ord">
          <ac:chgData name="CAMILA OSPINA AYALA" userId="78f2fe8b-a352-4d21-8a73-8c582c191c8b" providerId="ADAL" clId="{60061412-3791-4796-9D2B-5B9AAF64AB0F}" dt="2022-02-25T11:23:25.067" v="10" actId="167"/>
          <ac:picMkLst>
            <pc:docMk/>
            <pc:sldMk cId="3513509246" sldId="256"/>
            <ac:picMk id="5" creationId="{9CD7E43F-978E-49CB-B105-04AED7AC3AD5}"/>
          </ac:picMkLst>
        </pc:picChg>
      </pc:sldChg>
    </pc:docChg>
  </pc:docChgLst>
  <pc:docChgLst>
    <pc:chgData name="CAMILA OSPINA AYALA" userId="78f2fe8b-a352-4d21-8a73-8c582c191c8b" providerId="ADAL" clId="{8C499142-039D-46E2-94A0-2D4EBB898FD6}"/>
    <pc:docChg chg="modSld">
      <pc:chgData name="CAMILA OSPINA AYALA" userId="78f2fe8b-a352-4d21-8a73-8c582c191c8b" providerId="ADAL" clId="{8C499142-039D-46E2-94A0-2D4EBB898FD6}" dt="2022-03-05T19:14:03.223" v="7" actId="14100"/>
      <pc:docMkLst>
        <pc:docMk/>
      </pc:docMkLst>
      <pc:sldChg chg="modSp mod">
        <pc:chgData name="CAMILA OSPINA AYALA" userId="78f2fe8b-a352-4d21-8a73-8c582c191c8b" providerId="ADAL" clId="{8C499142-039D-46E2-94A0-2D4EBB898FD6}" dt="2022-03-05T19:14:03.223" v="7" actId="14100"/>
        <pc:sldMkLst>
          <pc:docMk/>
          <pc:sldMk cId="3513509246" sldId="256"/>
        </pc:sldMkLst>
        <pc:spChg chg="mod">
          <ac:chgData name="CAMILA OSPINA AYALA" userId="78f2fe8b-a352-4d21-8a73-8c582c191c8b" providerId="ADAL" clId="{8C499142-039D-46E2-94A0-2D4EBB898FD6}" dt="2022-03-05T19:12:40.855" v="2" actId="14100"/>
          <ac:spMkLst>
            <pc:docMk/>
            <pc:sldMk cId="3513509246" sldId="256"/>
            <ac:spMk id="51" creationId="{D547434C-8E19-469C-8DDF-524CD569D78F}"/>
          </ac:spMkLst>
        </pc:spChg>
        <pc:spChg chg="mod">
          <ac:chgData name="CAMILA OSPINA AYALA" userId="78f2fe8b-a352-4d21-8a73-8c582c191c8b" providerId="ADAL" clId="{8C499142-039D-46E2-94A0-2D4EBB898FD6}" dt="2022-03-05T19:12:48.651" v="4" actId="14100"/>
          <ac:spMkLst>
            <pc:docMk/>
            <pc:sldMk cId="3513509246" sldId="256"/>
            <ac:spMk id="52" creationId="{AACBB750-892C-4E6E-9A21-5C7740A01E94}"/>
          </ac:spMkLst>
        </pc:spChg>
        <pc:spChg chg="mod">
          <ac:chgData name="CAMILA OSPINA AYALA" userId="78f2fe8b-a352-4d21-8a73-8c582c191c8b" providerId="ADAL" clId="{8C499142-039D-46E2-94A0-2D4EBB898FD6}" dt="2022-03-05T19:14:03.223" v="7" actId="14100"/>
          <ac:spMkLst>
            <pc:docMk/>
            <pc:sldMk cId="3513509246" sldId="256"/>
            <ac:spMk id="80" creationId="{CBF7564C-9F10-4C2D-834D-39F5EA8FC65B}"/>
          </ac:spMkLst>
        </pc:spChg>
      </pc:sldChg>
    </pc:docChg>
  </pc:docChgLst>
  <pc:docChgLst>
    <pc:chgData name="CAMILA OSPINA AYALA" userId="78f2fe8b-a352-4d21-8a73-8c582c191c8b" providerId="ADAL" clId="{C9456DFD-2B99-4C20-9354-113702F89BE9}"/>
    <pc:docChg chg="custSel modSld">
      <pc:chgData name="CAMILA OSPINA AYALA" userId="78f2fe8b-a352-4d21-8a73-8c582c191c8b" providerId="ADAL" clId="{C9456DFD-2B99-4C20-9354-113702F89BE9}" dt="2022-03-02T10:39:11.592" v="26" actId="14100"/>
      <pc:docMkLst>
        <pc:docMk/>
      </pc:docMkLst>
      <pc:sldChg chg="addSp delSp modSp mod">
        <pc:chgData name="CAMILA OSPINA AYALA" userId="78f2fe8b-a352-4d21-8a73-8c582c191c8b" providerId="ADAL" clId="{C9456DFD-2B99-4C20-9354-113702F89BE9}" dt="2022-03-02T10:39:11.592" v="26" actId="14100"/>
        <pc:sldMkLst>
          <pc:docMk/>
          <pc:sldMk cId="3513509246" sldId="256"/>
        </pc:sldMkLst>
        <pc:picChg chg="add del mod ord">
          <ac:chgData name="CAMILA OSPINA AYALA" userId="78f2fe8b-a352-4d21-8a73-8c582c191c8b" providerId="ADAL" clId="{C9456DFD-2B99-4C20-9354-113702F89BE9}" dt="2022-03-02T10:37:25.286" v="13" actId="478"/>
          <ac:picMkLst>
            <pc:docMk/>
            <pc:sldMk cId="3513509246" sldId="256"/>
            <ac:picMk id="4" creationId="{58313F84-236F-4B24-8DFB-60FBEA131F99}"/>
          </ac:picMkLst>
        </pc:picChg>
        <pc:picChg chg="add del mod">
          <ac:chgData name="CAMILA OSPINA AYALA" userId="78f2fe8b-a352-4d21-8a73-8c582c191c8b" providerId="ADAL" clId="{C9456DFD-2B99-4C20-9354-113702F89BE9}" dt="2022-03-02T10:38:13.560" v="17" actId="478"/>
          <ac:picMkLst>
            <pc:docMk/>
            <pc:sldMk cId="3513509246" sldId="256"/>
            <ac:picMk id="5" creationId="{125CB0B7-234B-43A4-A83D-0463019B9616}"/>
          </ac:picMkLst>
        </pc:picChg>
        <pc:picChg chg="del">
          <ac:chgData name="CAMILA OSPINA AYALA" userId="78f2fe8b-a352-4d21-8a73-8c582c191c8b" providerId="ADAL" clId="{C9456DFD-2B99-4C20-9354-113702F89BE9}" dt="2022-03-02T02:55:14.687" v="0" actId="478"/>
          <ac:picMkLst>
            <pc:docMk/>
            <pc:sldMk cId="3513509246" sldId="256"/>
            <ac:picMk id="5" creationId="{9CD7E43F-978E-49CB-B105-04AED7AC3AD5}"/>
          </ac:picMkLst>
        </pc:picChg>
        <pc:picChg chg="add mod ord">
          <ac:chgData name="CAMILA OSPINA AYALA" userId="78f2fe8b-a352-4d21-8a73-8c582c191c8b" providerId="ADAL" clId="{C9456DFD-2B99-4C20-9354-113702F89BE9}" dt="2022-03-02T10:39:11.592" v="26" actId="14100"/>
          <ac:picMkLst>
            <pc:docMk/>
            <pc:sldMk cId="3513509246" sldId="256"/>
            <ac:picMk id="7" creationId="{87477C72-F0F7-4B37-A057-6FF4500B3AC3}"/>
          </ac:picMkLst>
        </pc:picChg>
      </pc:sldChg>
    </pc:docChg>
  </pc:docChgLst>
  <pc:docChgLst>
    <pc:chgData name="CAMILA OSPINA AYALA" userId="78f2fe8b-a352-4d21-8a73-8c582c191c8b" providerId="ADAL" clId="{045262AA-3CDD-44FA-8FDD-B4A21D74F4F7}"/>
    <pc:docChg chg="undo custSel modSld">
      <pc:chgData name="CAMILA OSPINA AYALA" userId="78f2fe8b-a352-4d21-8a73-8c582c191c8b" providerId="ADAL" clId="{045262AA-3CDD-44FA-8FDD-B4A21D74F4F7}" dt="2022-03-02T10:57:18.595" v="76" actId="14100"/>
      <pc:docMkLst>
        <pc:docMk/>
      </pc:docMkLst>
      <pc:sldChg chg="addSp delSp modSp mod">
        <pc:chgData name="CAMILA OSPINA AYALA" userId="78f2fe8b-a352-4d21-8a73-8c582c191c8b" providerId="ADAL" clId="{045262AA-3CDD-44FA-8FDD-B4A21D74F4F7}" dt="2022-03-02T10:57:18.595" v="76" actId="14100"/>
        <pc:sldMkLst>
          <pc:docMk/>
          <pc:sldMk cId="3513509246" sldId="256"/>
        </pc:sldMkLst>
        <pc:spChg chg="add del mod">
          <ac:chgData name="CAMILA OSPINA AYALA" userId="78f2fe8b-a352-4d21-8a73-8c582c191c8b" providerId="ADAL" clId="{045262AA-3CDD-44FA-8FDD-B4A21D74F4F7}" dt="2022-03-02T10:57:14.238" v="75"/>
          <ac:spMkLst>
            <pc:docMk/>
            <pc:sldMk cId="3513509246" sldId="256"/>
            <ac:spMk id="5" creationId="{0E538BAC-48E6-4FB4-BA4E-21F8528DE263}"/>
          </ac:spMkLst>
        </pc:spChg>
        <pc:spChg chg="mod">
          <ac:chgData name="CAMILA OSPINA AYALA" userId="78f2fe8b-a352-4d21-8a73-8c582c191c8b" providerId="ADAL" clId="{045262AA-3CDD-44FA-8FDD-B4A21D74F4F7}" dt="2022-03-02T10:56:22.261" v="62" actId="255"/>
          <ac:spMkLst>
            <pc:docMk/>
            <pc:sldMk cId="3513509246" sldId="256"/>
            <ac:spMk id="14" creationId="{559545BB-4BA5-4679-B338-FBC782E75B16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19" creationId="{AC4C3DC5-C950-4469-B152-4E43DE1B5036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1" creationId="{1CA3E8AA-CACE-4939-89EE-2E2C569FA7D2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3" creationId="{2223FC15-4D9E-4B6E-8A58-F6F5B19D2659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5" creationId="{599088B4-5A7A-4909-B659-A569413595EE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6" creationId="{000E1D5E-750D-4A86-887D-B8AE804C8B3B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7" creationId="{EDE3F7CC-9264-4DB8-90A9-8EF5F9D9F236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8" creationId="{4932058E-A20F-4F48-953C-EDBFFCE96125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29" creationId="{5751DFF6-0BE3-49DA-9152-418AC0EC2206}"/>
          </ac:spMkLst>
        </pc:spChg>
        <pc:spChg chg="mod">
          <ac:chgData name="CAMILA OSPINA AYALA" userId="78f2fe8b-a352-4d21-8a73-8c582c191c8b" providerId="ADAL" clId="{045262AA-3CDD-44FA-8FDD-B4A21D74F4F7}" dt="2022-03-02T10:56:22.261" v="62" actId="255"/>
          <ac:spMkLst>
            <pc:docMk/>
            <pc:sldMk cId="3513509246" sldId="256"/>
            <ac:spMk id="30" creationId="{F3C4E3DD-1D10-4D5A-81CD-763ECE650A65}"/>
          </ac:spMkLst>
        </pc:spChg>
        <pc:spChg chg="mod">
          <ac:chgData name="CAMILA OSPINA AYALA" userId="78f2fe8b-a352-4d21-8a73-8c582c191c8b" providerId="ADAL" clId="{045262AA-3CDD-44FA-8FDD-B4A21D74F4F7}" dt="2022-03-02T10:56:22.261" v="62" actId="255"/>
          <ac:spMkLst>
            <pc:docMk/>
            <pc:sldMk cId="3513509246" sldId="256"/>
            <ac:spMk id="31" creationId="{07AE9398-1881-469F-951D-29ADA2B178B6}"/>
          </ac:spMkLst>
        </pc:spChg>
        <pc:spChg chg="mod">
          <ac:chgData name="CAMILA OSPINA AYALA" userId="78f2fe8b-a352-4d21-8a73-8c582c191c8b" providerId="ADAL" clId="{045262AA-3CDD-44FA-8FDD-B4A21D74F4F7}" dt="2022-03-02T10:56:22.261" v="62" actId="255"/>
          <ac:spMkLst>
            <pc:docMk/>
            <pc:sldMk cId="3513509246" sldId="256"/>
            <ac:spMk id="32" creationId="{F663FA82-1B76-4B5E-939C-AED05F0BEF2C}"/>
          </ac:spMkLst>
        </pc:spChg>
        <pc:spChg chg="mod">
          <ac:chgData name="CAMILA OSPINA AYALA" userId="78f2fe8b-a352-4d21-8a73-8c582c191c8b" providerId="ADAL" clId="{045262AA-3CDD-44FA-8FDD-B4A21D74F4F7}" dt="2022-03-02T10:56:22.261" v="62" actId="255"/>
          <ac:spMkLst>
            <pc:docMk/>
            <pc:sldMk cId="3513509246" sldId="256"/>
            <ac:spMk id="33" creationId="{44C6A6F1-68BE-4290-B0AA-CE94068E701A}"/>
          </ac:spMkLst>
        </pc:spChg>
        <pc:spChg chg="mod">
          <ac:chgData name="CAMILA OSPINA AYALA" userId="78f2fe8b-a352-4d21-8a73-8c582c191c8b" providerId="ADAL" clId="{045262AA-3CDD-44FA-8FDD-B4A21D74F4F7}" dt="2022-03-02T10:56:16.443" v="61" actId="14100"/>
          <ac:spMkLst>
            <pc:docMk/>
            <pc:sldMk cId="3513509246" sldId="256"/>
            <ac:spMk id="34" creationId="{0CE25098-89F7-4813-B544-78663C75256E}"/>
          </ac:spMkLst>
        </pc:spChg>
        <pc:spChg chg="mod">
          <ac:chgData name="CAMILA OSPINA AYALA" userId="78f2fe8b-a352-4d21-8a73-8c582c191c8b" providerId="ADAL" clId="{045262AA-3CDD-44FA-8FDD-B4A21D74F4F7}" dt="2022-03-02T10:55:49.850" v="55" actId="165"/>
          <ac:spMkLst>
            <pc:docMk/>
            <pc:sldMk cId="3513509246" sldId="256"/>
            <ac:spMk id="35" creationId="{2843D0DD-7137-4E59-8F50-E9A10B68152C}"/>
          </ac:spMkLst>
        </pc:spChg>
        <pc:grpChg chg="add mod topLvl">
          <ac:chgData name="CAMILA OSPINA AYALA" userId="78f2fe8b-a352-4d21-8a73-8c582c191c8b" providerId="ADAL" clId="{045262AA-3CDD-44FA-8FDD-B4A21D74F4F7}" dt="2022-03-02T10:55:55.798" v="56" actId="1076"/>
          <ac:grpSpMkLst>
            <pc:docMk/>
            <pc:sldMk cId="3513509246" sldId="256"/>
            <ac:grpSpMk id="2" creationId="{6927146B-06B4-41B4-AD3D-AA0F2FB64A1B}"/>
          </ac:grpSpMkLst>
        </pc:grpChg>
        <pc:grpChg chg="add del mod">
          <ac:chgData name="CAMILA OSPINA AYALA" userId="78f2fe8b-a352-4d21-8a73-8c582c191c8b" providerId="ADAL" clId="{045262AA-3CDD-44FA-8FDD-B4A21D74F4F7}" dt="2022-03-02T10:55:49.850" v="55" actId="165"/>
          <ac:grpSpMkLst>
            <pc:docMk/>
            <pc:sldMk cId="3513509246" sldId="256"/>
            <ac:grpSpMk id="4" creationId="{DC2369D1-6D56-482A-ADFF-DEBD9D185D54}"/>
          </ac:grpSpMkLst>
        </pc:grpChg>
        <pc:grpChg chg="mod">
          <ac:chgData name="CAMILA OSPINA AYALA" userId="78f2fe8b-a352-4d21-8a73-8c582c191c8b" providerId="ADAL" clId="{045262AA-3CDD-44FA-8FDD-B4A21D74F4F7}" dt="2022-03-02T10:55:49.850" v="55" actId="165"/>
          <ac:grpSpMkLst>
            <pc:docMk/>
            <pc:sldMk cId="3513509246" sldId="256"/>
            <ac:grpSpMk id="15" creationId="{7E83C65F-6016-4224-B46D-4B3AC52081C9}"/>
          </ac:grpSpMkLst>
        </pc:grpChg>
        <pc:grpChg chg="mod topLvl">
          <ac:chgData name="CAMILA OSPINA AYALA" userId="78f2fe8b-a352-4d21-8a73-8c582c191c8b" providerId="ADAL" clId="{045262AA-3CDD-44FA-8FDD-B4A21D74F4F7}" dt="2022-03-02T10:56:29.687" v="64" actId="1076"/>
          <ac:grpSpMkLst>
            <pc:docMk/>
            <pc:sldMk cId="3513509246" sldId="256"/>
            <ac:grpSpMk id="16" creationId="{5BD62117-51CC-49FD-9B14-D0BD3D7E5606}"/>
          </ac:grpSpMkLst>
        </pc:grpChg>
        <pc:picChg chg="mod">
          <ac:chgData name="CAMILA OSPINA AYALA" userId="78f2fe8b-a352-4d21-8a73-8c582c191c8b" providerId="ADAL" clId="{045262AA-3CDD-44FA-8FDD-B4A21D74F4F7}" dt="2022-03-02T10:55:49.850" v="55" actId="165"/>
          <ac:picMkLst>
            <pc:docMk/>
            <pc:sldMk cId="3513509246" sldId="256"/>
            <ac:picMk id="3" creationId="{2748FDED-478B-4CD4-B3DF-3EB6DA924E4F}"/>
          </ac:picMkLst>
        </pc:picChg>
        <pc:picChg chg="del mod">
          <ac:chgData name="CAMILA OSPINA AYALA" userId="78f2fe8b-a352-4d21-8a73-8c582c191c8b" providerId="ADAL" clId="{045262AA-3CDD-44FA-8FDD-B4A21D74F4F7}" dt="2022-03-02T10:49:58.917" v="1" actId="478"/>
          <ac:picMkLst>
            <pc:docMk/>
            <pc:sldMk cId="3513509246" sldId="256"/>
            <ac:picMk id="7" creationId="{87477C72-F0F7-4B37-A057-6FF4500B3AC3}"/>
          </ac:picMkLst>
        </pc:picChg>
        <pc:picChg chg="mod">
          <ac:chgData name="CAMILA OSPINA AYALA" userId="78f2fe8b-a352-4d21-8a73-8c582c191c8b" providerId="ADAL" clId="{045262AA-3CDD-44FA-8FDD-B4A21D74F4F7}" dt="2022-03-02T10:55:49.850" v="55" actId="165"/>
          <ac:picMkLst>
            <pc:docMk/>
            <pc:sldMk cId="3513509246" sldId="256"/>
            <ac:picMk id="18" creationId="{5E2E3BE4-D8DF-45CE-80E8-69E01C751179}"/>
          </ac:picMkLst>
        </pc:picChg>
        <pc:picChg chg="mod">
          <ac:chgData name="CAMILA OSPINA AYALA" userId="78f2fe8b-a352-4d21-8a73-8c582c191c8b" providerId="ADAL" clId="{045262AA-3CDD-44FA-8FDD-B4A21D74F4F7}" dt="2022-03-02T10:55:49.850" v="55" actId="165"/>
          <ac:picMkLst>
            <pc:docMk/>
            <pc:sldMk cId="3513509246" sldId="256"/>
            <ac:picMk id="20" creationId="{D2B966CF-BD00-4476-8C77-EE159EC54D2D}"/>
          </ac:picMkLst>
        </pc:picChg>
        <pc:picChg chg="mod">
          <ac:chgData name="CAMILA OSPINA AYALA" userId="78f2fe8b-a352-4d21-8a73-8c582c191c8b" providerId="ADAL" clId="{045262AA-3CDD-44FA-8FDD-B4A21D74F4F7}" dt="2022-03-02T10:55:49.850" v="55" actId="165"/>
          <ac:picMkLst>
            <pc:docMk/>
            <pc:sldMk cId="3513509246" sldId="256"/>
            <ac:picMk id="22" creationId="{36557F51-4591-406D-A74B-AA0F86974730}"/>
          </ac:picMkLst>
        </pc:picChg>
        <pc:picChg chg="mod">
          <ac:chgData name="CAMILA OSPINA AYALA" userId="78f2fe8b-a352-4d21-8a73-8c582c191c8b" providerId="ADAL" clId="{045262AA-3CDD-44FA-8FDD-B4A21D74F4F7}" dt="2022-03-02T10:55:49.850" v="55" actId="165"/>
          <ac:picMkLst>
            <pc:docMk/>
            <pc:sldMk cId="3513509246" sldId="256"/>
            <ac:picMk id="24" creationId="{53327AEA-8B5E-4FB8-94DB-CA62964753AB}"/>
          </ac:picMkLst>
        </pc:picChg>
        <pc:picChg chg="add mod topLvl modCrop">
          <ac:chgData name="CAMILA OSPINA AYALA" userId="78f2fe8b-a352-4d21-8a73-8c582c191c8b" providerId="ADAL" clId="{045262AA-3CDD-44FA-8FDD-B4A21D74F4F7}" dt="2022-03-02T10:55:55.798" v="56" actId="1076"/>
          <ac:picMkLst>
            <pc:docMk/>
            <pc:sldMk cId="3513509246" sldId="256"/>
            <ac:picMk id="36" creationId="{240CFFA7-6776-4BB4-A10E-110E4608601C}"/>
          </ac:picMkLst>
        </pc:picChg>
        <pc:picChg chg="add mod ord topLvl modCrop">
          <ac:chgData name="CAMILA OSPINA AYALA" userId="78f2fe8b-a352-4d21-8a73-8c582c191c8b" providerId="ADAL" clId="{045262AA-3CDD-44FA-8FDD-B4A21D74F4F7}" dt="2022-03-02T10:57:18.595" v="76" actId="14100"/>
          <ac:picMkLst>
            <pc:docMk/>
            <pc:sldMk cId="3513509246" sldId="256"/>
            <ac:picMk id="37" creationId="{5E6B721C-733D-4DDF-BFB0-4D1DDB586641}"/>
          </ac:picMkLst>
        </pc:picChg>
        <pc:picChg chg="add del mod">
          <ac:chgData name="CAMILA OSPINA AYALA" userId="78f2fe8b-a352-4d21-8a73-8c582c191c8b" providerId="ADAL" clId="{045262AA-3CDD-44FA-8FDD-B4A21D74F4F7}" dt="2022-03-02T10:56:38.460" v="66"/>
          <ac:picMkLst>
            <pc:docMk/>
            <pc:sldMk cId="3513509246" sldId="256"/>
            <ac:picMk id="38" creationId="{439D82FD-8D7E-4AFD-971F-1AFCCD8BEE78}"/>
          </ac:picMkLst>
        </pc:picChg>
      </pc:sldChg>
    </pc:docChg>
  </pc:docChgLst>
  <pc:docChgLst>
    <pc:chgData name="CAMILA OSPINA AYALA" userId="78f2fe8b-a352-4d21-8a73-8c582c191c8b" providerId="ADAL" clId="{AB7D9840-CA5B-4FFC-A813-372B7C481899}"/>
    <pc:docChg chg="undo custSel modSld">
      <pc:chgData name="CAMILA OSPINA AYALA" userId="78f2fe8b-a352-4d21-8a73-8c582c191c8b" providerId="ADAL" clId="{AB7D9840-CA5B-4FFC-A813-372B7C481899}" dt="2021-11-09T13:47:23.937" v="78" actId="14100"/>
      <pc:docMkLst>
        <pc:docMk/>
      </pc:docMkLst>
      <pc:sldChg chg="addSp delSp modSp">
        <pc:chgData name="CAMILA OSPINA AYALA" userId="78f2fe8b-a352-4d21-8a73-8c582c191c8b" providerId="ADAL" clId="{AB7D9840-CA5B-4FFC-A813-372B7C481899}" dt="2021-11-09T13:47:23.937" v="78" actId="14100"/>
        <pc:sldMkLst>
          <pc:docMk/>
          <pc:sldMk cId="3513509246" sldId="256"/>
        </pc:sldMkLst>
        <pc:spChg chg="add mod">
          <ac:chgData name="CAMILA OSPINA AYALA" userId="78f2fe8b-a352-4d21-8a73-8c582c191c8b" providerId="ADAL" clId="{AB7D9840-CA5B-4FFC-A813-372B7C481899}" dt="2021-11-09T13:44:37.049" v="68" actId="164"/>
          <ac:spMkLst>
            <pc:docMk/>
            <pc:sldMk cId="3513509246" sldId="256"/>
            <ac:spMk id="14" creationId="{559545BB-4BA5-4679-B338-FBC782E75B16}"/>
          </ac:spMkLst>
        </pc:spChg>
        <pc:spChg chg="mod topLvl">
          <ac:chgData name="CAMILA OSPINA AYALA" userId="78f2fe8b-a352-4d21-8a73-8c582c191c8b" providerId="ADAL" clId="{AB7D9840-CA5B-4FFC-A813-372B7C481899}" dt="2021-11-09T13:44:37.049" v="68" actId="164"/>
          <ac:spMkLst>
            <pc:docMk/>
            <pc:sldMk cId="3513509246" sldId="256"/>
            <ac:spMk id="30" creationId="{F3C4E3DD-1D10-4D5A-81CD-763ECE650A65}"/>
          </ac:spMkLst>
        </pc:spChg>
        <pc:spChg chg="mod topLvl">
          <ac:chgData name="CAMILA OSPINA AYALA" userId="78f2fe8b-a352-4d21-8a73-8c582c191c8b" providerId="ADAL" clId="{AB7D9840-CA5B-4FFC-A813-372B7C481899}" dt="2021-11-09T13:44:37.049" v="68" actId="164"/>
          <ac:spMkLst>
            <pc:docMk/>
            <pc:sldMk cId="3513509246" sldId="256"/>
            <ac:spMk id="31" creationId="{07AE9398-1881-469F-951D-29ADA2B178B6}"/>
          </ac:spMkLst>
        </pc:spChg>
        <pc:spChg chg="mod topLvl">
          <ac:chgData name="CAMILA OSPINA AYALA" userId="78f2fe8b-a352-4d21-8a73-8c582c191c8b" providerId="ADAL" clId="{AB7D9840-CA5B-4FFC-A813-372B7C481899}" dt="2021-11-09T13:44:37.049" v="68" actId="164"/>
          <ac:spMkLst>
            <pc:docMk/>
            <pc:sldMk cId="3513509246" sldId="256"/>
            <ac:spMk id="32" creationId="{F663FA82-1B76-4B5E-939C-AED05F0BEF2C}"/>
          </ac:spMkLst>
        </pc:spChg>
        <pc:spChg chg="mod topLvl">
          <ac:chgData name="CAMILA OSPINA AYALA" userId="78f2fe8b-a352-4d21-8a73-8c582c191c8b" providerId="ADAL" clId="{AB7D9840-CA5B-4FFC-A813-372B7C481899}" dt="2021-11-09T13:44:37.049" v="68" actId="164"/>
          <ac:spMkLst>
            <pc:docMk/>
            <pc:sldMk cId="3513509246" sldId="256"/>
            <ac:spMk id="33" creationId="{44C6A6F1-68BE-4290-B0AA-CE94068E701A}"/>
          </ac:spMkLst>
        </pc:spChg>
        <pc:grpChg chg="del">
          <ac:chgData name="CAMILA OSPINA AYALA" userId="78f2fe8b-a352-4d21-8a73-8c582c191c8b" providerId="ADAL" clId="{AB7D9840-CA5B-4FFC-A813-372B7C481899}" dt="2021-11-09T13:40:49.942" v="9" actId="165"/>
          <ac:grpSpMkLst>
            <pc:docMk/>
            <pc:sldMk cId="3513509246" sldId="256"/>
            <ac:grpSpMk id="4" creationId="{8765459E-59E5-41B9-B49C-6C3B9E76EF99}"/>
          </ac:grpSpMkLst>
        </pc:grpChg>
        <pc:grpChg chg="add mod ord">
          <ac:chgData name="CAMILA OSPINA AYALA" userId="78f2fe8b-a352-4d21-8a73-8c582c191c8b" providerId="ADAL" clId="{AB7D9840-CA5B-4FFC-A813-372B7C481899}" dt="2021-11-09T13:47:14.087" v="75" actId="164"/>
          <ac:grpSpMkLst>
            <pc:docMk/>
            <pc:sldMk cId="3513509246" sldId="256"/>
            <ac:grpSpMk id="15" creationId="{7E83C65F-6016-4224-B46D-4B3AC52081C9}"/>
          </ac:grpSpMkLst>
        </pc:grpChg>
        <pc:grpChg chg="add mod">
          <ac:chgData name="CAMILA OSPINA AYALA" userId="78f2fe8b-a352-4d21-8a73-8c582c191c8b" providerId="ADAL" clId="{AB7D9840-CA5B-4FFC-A813-372B7C481899}" dt="2021-11-09T13:47:14.087" v="75" actId="164"/>
          <ac:grpSpMkLst>
            <pc:docMk/>
            <pc:sldMk cId="3513509246" sldId="256"/>
            <ac:grpSpMk id="16" creationId="{5BD62117-51CC-49FD-9B14-D0BD3D7E5606}"/>
          </ac:grpSpMkLst>
        </pc:grpChg>
        <pc:picChg chg="add mod modCrop">
          <ac:chgData name="CAMILA OSPINA AYALA" userId="78f2fe8b-a352-4d21-8a73-8c582c191c8b" providerId="ADAL" clId="{AB7D9840-CA5B-4FFC-A813-372B7C481899}" dt="2021-11-09T13:44:37.049" v="68" actId="164"/>
          <ac:picMkLst>
            <pc:docMk/>
            <pc:sldMk cId="3513509246" sldId="256"/>
            <ac:picMk id="3" creationId="{2748FDED-478B-4CD4-B3DF-3EB6DA924E4F}"/>
          </ac:picMkLst>
        </pc:picChg>
        <pc:picChg chg="del mod">
          <ac:chgData name="CAMILA OSPINA AYALA" userId="78f2fe8b-a352-4d21-8a73-8c582c191c8b" providerId="ADAL" clId="{AB7D9840-CA5B-4FFC-A813-372B7C481899}" dt="2021-11-09T13:41:50.045" v="42" actId="478"/>
          <ac:picMkLst>
            <pc:docMk/>
            <pc:sldMk cId="3513509246" sldId="256"/>
            <ac:picMk id="5" creationId="{6CF85439-18F4-496C-B123-F523870D85F2}"/>
          </ac:picMkLst>
        </pc:picChg>
        <pc:picChg chg="add del mod">
          <ac:chgData name="CAMILA OSPINA AYALA" userId="78f2fe8b-a352-4d21-8a73-8c582c191c8b" providerId="ADAL" clId="{AB7D9840-CA5B-4FFC-A813-372B7C481899}" dt="2021-11-09T13:42:08.734" v="44" actId="478"/>
          <ac:picMkLst>
            <pc:docMk/>
            <pc:sldMk cId="3513509246" sldId="256"/>
            <ac:picMk id="7" creationId="{BD85E238-25E4-4118-9D82-95D7D004AFBD}"/>
          </ac:picMkLst>
        </pc:picChg>
        <pc:picChg chg="add del mod">
          <ac:chgData name="CAMILA OSPINA AYALA" userId="78f2fe8b-a352-4d21-8a73-8c582c191c8b" providerId="ADAL" clId="{AB7D9840-CA5B-4FFC-A813-372B7C481899}" dt="2021-11-09T13:42:31.880" v="47" actId="478"/>
          <ac:picMkLst>
            <pc:docMk/>
            <pc:sldMk cId="3513509246" sldId="256"/>
            <ac:picMk id="9" creationId="{D8BD357C-3D06-4ECE-809D-6CEC56736D79}"/>
          </ac:picMkLst>
        </pc:picChg>
        <pc:picChg chg="add del mod">
          <ac:chgData name="CAMILA OSPINA AYALA" userId="78f2fe8b-a352-4d21-8a73-8c582c191c8b" providerId="ADAL" clId="{AB7D9840-CA5B-4FFC-A813-372B7C481899}" dt="2021-11-09T13:42:57" v="50" actId="478"/>
          <ac:picMkLst>
            <pc:docMk/>
            <pc:sldMk cId="3513509246" sldId="256"/>
            <ac:picMk id="11" creationId="{C95944BA-BEA0-444F-869D-085F7F6C5139}"/>
          </ac:picMkLst>
        </pc:picChg>
        <pc:picChg chg="add mod modCrop">
          <ac:chgData name="CAMILA OSPINA AYALA" userId="78f2fe8b-a352-4d21-8a73-8c582c191c8b" providerId="ADAL" clId="{AB7D9840-CA5B-4FFC-A813-372B7C481899}" dt="2021-11-09T13:47:23.937" v="78" actId="14100"/>
          <ac:picMkLst>
            <pc:docMk/>
            <pc:sldMk cId="3513509246" sldId="256"/>
            <ac:picMk id="13" creationId="{3528E06E-326A-4332-977C-BC054873EE2B}"/>
          </ac:picMkLst>
        </pc:picChg>
        <pc:picChg chg="mod topLvl">
          <ac:chgData name="CAMILA OSPINA AYALA" userId="78f2fe8b-a352-4d21-8a73-8c582c191c8b" providerId="ADAL" clId="{AB7D9840-CA5B-4FFC-A813-372B7C481899}" dt="2021-11-09T13:44:37.049" v="68" actId="164"/>
          <ac:picMkLst>
            <pc:docMk/>
            <pc:sldMk cId="3513509246" sldId="256"/>
            <ac:picMk id="18" creationId="{5E2E3BE4-D8DF-45CE-80E8-69E01C751179}"/>
          </ac:picMkLst>
        </pc:picChg>
        <pc:picChg chg="mod topLvl">
          <ac:chgData name="CAMILA OSPINA AYALA" userId="78f2fe8b-a352-4d21-8a73-8c582c191c8b" providerId="ADAL" clId="{AB7D9840-CA5B-4FFC-A813-372B7C481899}" dt="2021-11-09T13:47:14.087" v="75" actId="164"/>
          <ac:picMkLst>
            <pc:docMk/>
            <pc:sldMk cId="3513509246" sldId="256"/>
            <ac:picMk id="20" creationId="{D2B966CF-BD00-4476-8C77-EE159EC54D2D}"/>
          </ac:picMkLst>
        </pc:picChg>
        <pc:picChg chg="mod topLvl">
          <ac:chgData name="CAMILA OSPINA AYALA" userId="78f2fe8b-a352-4d21-8a73-8c582c191c8b" providerId="ADAL" clId="{AB7D9840-CA5B-4FFC-A813-372B7C481899}" dt="2021-11-09T13:44:37.049" v="68" actId="164"/>
          <ac:picMkLst>
            <pc:docMk/>
            <pc:sldMk cId="3513509246" sldId="256"/>
            <ac:picMk id="22" creationId="{36557F51-4591-406D-A74B-AA0F86974730}"/>
          </ac:picMkLst>
        </pc:picChg>
        <pc:picChg chg="mod topLvl">
          <ac:chgData name="CAMILA OSPINA AYALA" userId="78f2fe8b-a352-4d21-8a73-8c582c191c8b" providerId="ADAL" clId="{AB7D9840-CA5B-4FFC-A813-372B7C481899}" dt="2021-11-09T13:44:37.049" v="68" actId="164"/>
          <ac:picMkLst>
            <pc:docMk/>
            <pc:sldMk cId="3513509246" sldId="256"/>
            <ac:picMk id="24" creationId="{53327AEA-8B5E-4FB8-94DB-CA62964753AB}"/>
          </ac:picMkLst>
        </pc:picChg>
      </pc:sldChg>
    </pc:docChg>
  </pc:docChgLst>
  <pc:docChgLst>
    <pc:chgData name="CAMILA OSPINA AYALA" userId="78f2fe8b-a352-4d21-8a73-8c582c191c8b" providerId="ADAL" clId="{187911B5-20BD-4C8F-B5D0-28267442506B}"/>
    <pc:docChg chg="undo custSel modSld">
      <pc:chgData name="CAMILA OSPINA AYALA" userId="78f2fe8b-a352-4d21-8a73-8c582c191c8b" providerId="ADAL" clId="{187911B5-20BD-4C8F-B5D0-28267442506B}" dt="2022-02-24T21:33:26.034" v="326" actId="165"/>
      <pc:docMkLst>
        <pc:docMk/>
      </pc:docMkLst>
      <pc:sldChg chg="addSp delSp modSp mod">
        <pc:chgData name="CAMILA OSPINA AYALA" userId="78f2fe8b-a352-4d21-8a73-8c582c191c8b" providerId="ADAL" clId="{187911B5-20BD-4C8F-B5D0-28267442506B}" dt="2022-02-24T21:33:26.034" v="326" actId="165"/>
        <pc:sldMkLst>
          <pc:docMk/>
          <pc:sldMk cId="3513509246" sldId="256"/>
        </pc:sldMkLst>
        <pc:spChg chg="mod">
          <ac:chgData name="CAMILA OSPINA AYALA" userId="78f2fe8b-a352-4d21-8a73-8c582c191c8b" providerId="ADAL" clId="{187911B5-20BD-4C8F-B5D0-28267442506B}" dt="2022-02-24T21:23:24.298" v="14" actId="1076"/>
          <ac:spMkLst>
            <pc:docMk/>
            <pc:sldMk cId="3513509246" sldId="256"/>
            <ac:spMk id="14" creationId="{559545BB-4BA5-4679-B338-FBC782E75B16}"/>
          </ac:spMkLst>
        </pc:spChg>
        <pc:spChg chg="add del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19" creationId="{AC4C3DC5-C950-4469-B152-4E43DE1B5036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1" creationId="{1CA3E8AA-CACE-4939-89EE-2E2C569FA7D2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3" creationId="{2223FC15-4D9E-4B6E-8A58-F6F5B19D2659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5" creationId="{599088B4-5A7A-4909-B659-A569413595EE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6" creationId="{000E1D5E-750D-4A86-887D-B8AE804C8B3B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7" creationId="{EDE3F7CC-9264-4DB8-90A9-8EF5F9D9F236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8" creationId="{4932058E-A20F-4F48-953C-EDBFFCE96125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29" creationId="{5751DFF6-0BE3-49DA-9152-418AC0EC2206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34" creationId="{0CE25098-89F7-4813-B544-78663C75256E}"/>
          </ac:spMkLst>
        </pc:spChg>
        <pc:spChg chg="add mod topLvl">
          <ac:chgData name="CAMILA OSPINA AYALA" userId="78f2fe8b-a352-4d21-8a73-8c582c191c8b" providerId="ADAL" clId="{187911B5-20BD-4C8F-B5D0-28267442506B}" dt="2022-02-24T21:33:26.034" v="326" actId="165"/>
          <ac:spMkLst>
            <pc:docMk/>
            <pc:sldMk cId="3513509246" sldId="256"/>
            <ac:spMk id="35" creationId="{2843D0DD-7137-4E59-8F50-E9A10B68152C}"/>
          </ac:spMkLst>
        </pc:spChg>
        <pc:grpChg chg="add del mod">
          <ac:chgData name="CAMILA OSPINA AYALA" userId="78f2fe8b-a352-4d21-8a73-8c582c191c8b" providerId="ADAL" clId="{187911B5-20BD-4C8F-B5D0-28267442506B}" dt="2022-02-24T21:30:56.916" v="282" actId="165"/>
          <ac:grpSpMkLst>
            <pc:docMk/>
            <pc:sldMk cId="3513509246" sldId="256"/>
            <ac:grpSpMk id="5" creationId="{006DE612-4C2B-4E1B-B82E-F339281C75D5}"/>
          </ac:grpSpMkLst>
        </pc:grpChg>
        <pc:grpChg chg="add del mod">
          <ac:chgData name="CAMILA OSPINA AYALA" userId="78f2fe8b-a352-4d21-8a73-8c582c191c8b" providerId="ADAL" clId="{187911B5-20BD-4C8F-B5D0-28267442506B}" dt="2022-02-24T21:32:43.805" v="316" actId="165"/>
          <ac:grpSpMkLst>
            <pc:docMk/>
            <pc:sldMk cId="3513509246" sldId="256"/>
            <ac:grpSpMk id="6" creationId="{A0A96CC2-E922-4833-B114-2553F37C9A33}"/>
          </ac:grpSpMkLst>
        </pc:grpChg>
        <pc:grpChg chg="add del mod">
          <ac:chgData name="CAMILA OSPINA AYALA" userId="78f2fe8b-a352-4d21-8a73-8c582c191c8b" providerId="ADAL" clId="{187911B5-20BD-4C8F-B5D0-28267442506B}" dt="2022-02-24T21:33:26.034" v="326" actId="165"/>
          <ac:grpSpMkLst>
            <pc:docMk/>
            <pc:sldMk cId="3513509246" sldId="256"/>
            <ac:grpSpMk id="7" creationId="{70B8AE92-9F7E-43B5-9888-4C997963DB39}"/>
          </ac:grpSpMkLst>
        </pc:grpChg>
        <pc:picChg chg="add mod modCrop">
          <ac:chgData name="CAMILA OSPINA AYALA" userId="78f2fe8b-a352-4d21-8a73-8c582c191c8b" providerId="ADAL" clId="{187911B5-20BD-4C8F-B5D0-28267442506B}" dt="2022-02-24T21:32:03.241" v="310" actId="1076"/>
          <ac:picMkLst>
            <pc:docMk/>
            <pc:sldMk cId="3513509246" sldId="256"/>
            <ac:picMk id="4" creationId="{E927BDED-F7F8-4118-95A6-5DD1716F8A88}"/>
          </ac:picMkLst>
        </pc:picChg>
        <pc:picChg chg="del">
          <ac:chgData name="CAMILA OSPINA AYALA" userId="78f2fe8b-a352-4d21-8a73-8c582c191c8b" providerId="ADAL" clId="{187911B5-20BD-4C8F-B5D0-28267442506B}" dt="2022-02-24T21:21:00.561" v="1" actId="478"/>
          <ac:picMkLst>
            <pc:docMk/>
            <pc:sldMk cId="3513509246" sldId="256"/>
            <ac:picMk id="13" creationId="{3528E06E-326A-4332-977C-BC054873EE2B}"/>
          </ac:picMkLst>
        </pc:picChg>
        <pc:picChg chg="add del mod modCrop">
          <ac:chgData name="CAMILA OSPINA AYALA" userId="78f2fe8b-a352-4d21-8a73-8c582c191c8b" providerId="ADAL" clId="{187911B5-20BD-4C8F-B5D0-28267442506B}" dt="2022-02-24T21:21:40.512" v="13" actId="478"/>
          <ac:picMkLst>
            <pc:docMk/>
            <pc:sldMk cId="3513509246" sldId="256"/>
            <ac:picMk id="17" creationId="{618A0970-9F8E-486E-9464-E7FFFE0AADF9}"/>
          </ac:picMkLst>
        </pc:picChg>
      </pc:sldChg>
    </pc:docChg>
  </pc:docChgLst>
  <pc:docChgLst>
    <pc:chgData name="CAMILA OSPINA AYALA" userId="78f2fe8b-a352-4d21-8a73-8c582c191c8b" providerId="ADAL" clId="{119E72F5-B702-4FC4-BA70-ABCFE9C2451C}"/>
    <pc:docChg chg="undo custSel modSld">
      <pc:chgData name="CAMILA OSPINA AYALA" userId="78f2fe8b-a352-4d21-8a73-8c582c191c8b" providerId="ADAL" clId="{119E72F5-B702-4FC4-BA70-ABCFE9C2451C}" dt="2022-03-02T18:20:31.516" v="344" actId="207"/>
      <pc:docMkLst>
        <pc:docMk/>
      </pc:docMkLst>
      <pc:sldChg chg="addSp delSp modSp mod">
        <pc:chgData name="CAMILA OSPINA AYALA" userId="78f2fe8b-a352-4d21-8a73-8c582c191c8b" providerId="ADAL" clId="{119E72F5-B702-4FC4-BA70-ABCFE9C2451C}" dt="2022-03-02T18:20:31.516" v="344" actId="207"/>
        <pc:sldMkLst>
          <pc:docMk/>
          <pc:sldMk cId="3513509246" sldId="256"/>
        </pc:sldMkLst>
        <pc:spChg chg="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14" creationId="{559545BB-4BA5-4679-B338-FBC782E75B16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19" creationId="{AC4C3DC5-C950-4469-B152-4E43DE1B5036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1" creationId="{1CA3E8AA-CACE-4939-89EE-2E2C569FA7D2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3" creationId="{2223FC15-4D9E-4B6E-8A58-F6F5B19D2659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5" creationId="{599088B4-5A7A-4909-B659-A569413595EE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6" creationId="{000E1D5E-750D-4A86-887D-B8AE804C8B3B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7" creationId="{EDE3F7CC-9264-4DB8-90A9-8EF5F9D9F236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8" creationId="{4932058E-A20F-4F48-953C-EDBFFCE96125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29" creationId="{5751DFF6-0BE3-49DA-9152-418AC0EC2206}"/>
          </ac:spMkLst>
        </pc:spChg>
        <pc:spChg chg="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30" creationId="{F3C4E3DD-1D10-4D5A-81CD-763ECE650A65}"/>
          </ac:spMkLst>
        </pc:spChg>
        <pc:spChg chg="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31" creationId="{07AE9398-1881-469F-951D-29ADA2B178B6}"/>
          </ac:spMkLst>
        </pc:spChg>
        <pc:spChg chg="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32" creationId="{F663FA82-1B76-4B5E-939C-AED05F0BEF2C}"/>
          </ac:spMkLst>
        </pc:spChg>
        <pc:spChg chg="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33" creationId="{44C6A6F1-68BE-4290-B0AA-CE94068E701A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34" creationId="{0CE25098-89F7-4813-B544-78663C75256E}"/>
          </ac:spMkLst>
        </pc:spChg>
        <pc:spChg chg="add del mod topLvl">
          <ac:chgData name="CAMILA OSPINA AYALA" userId="78f2fe8b-a352-4d21-8a73-8c582c191c8b" providerId="ADAL" clId="{119E72F5-B702-4FC4-BA70-ABCFE9C2451C}" dt="2022-03-02T17:54:02.639" v="334" actId="164"/>
          <ac:spMkLst>
            <pc:docMk/>
            <pc:sldMk cId="3513509246" sldId="256"/>
            <ac:spMk id="35" creationId="{2843D0DD-7137-4E59-8F50-E9A10B68152C}"/>
          </ac:spMkLst>
        </pc:spChg>
        <pc:spChg chg="add mod">
          <ac:chgData name="CAMILA OSPINA AYALA" userId="78f2fe8b-a352-4d21-8a73-8c582c191c8b" providerId="ADAL" clId="{119E72F5-B702-4FC4-BA70-ABCFE9C2451C}" dt="2022-03-02T11:38:08.681" v="180" actId="1076"/>
          <ac:spMkLst>
            <pc:docMk/>
            <pc:sldMk cId="3513509246" sldId="256"/>
            <ac:spMk id="37" creationId="{F8998751-4BDE-49F4-8B5B-A4EEE308E80B}"/>
          </ac:spMkLst>
        </pc:spChg>
        <pc:spChg chg="add mod">
          <ac:chgData name="CAMILA OSPINA AYALA" userId="78f2fe8b-a352-4d21-8a73-8c582c191c8b" providerId="ADAL" clId="{119E72F5-B702-4FC4-BA70-ABCFE9C2451C}" dt="2022-03-02T17:54:21.968" v="336" actId="164"/>
          <ac:spMkLst>
            <pc:docMk/>
            <pc:sldMk cId="3513509246" sldId="256"/>
            <ac:spMk id="38" creationId="{303B4FEE-6CFD-40F1-9DA1-3F559911742F}"/>
          </ac:spMkLst>
        </pc:spChg>
        <pc:spChg chg="add del mod">
          <ac:chgData name="CAMILA OSPINA AYALA" userId="78f2fe8b-a352-4d21-8a73-8c582c191c8b" providerId="ADAL" clId="{119E72F5-B702-4FC4-BA70-ABCFE9C2451C}" dt="2022-03-02T11:35:41.084" v="176" actId="478"/>
          <ac:spMkLst>
            <pc:docMk/>
            <pc:sldMk cId="3513509246" sldId="256"/>
            <ac:spMk id="39" creationId="{F199FEEA-B6D0-4DE7-A878-A674D5C8A320}"/>
          </ac:spMkLst>
        </pc:spChg>
        <pc:spChg chg="add mod">
          <ac:chgData name="CAMILA OSPINA AYALA" userId="78f2fe8b-a352-4d21-8a73-8c582c191c8b" providerId="ADAL" clId="{119E72F5-B702-4FC4-BA70-ABCFE9C2451C}" dt="2022-03-02T11:40:51.346" v="229" actId="255"/>
          <ac:spMkLst>
            <pc:docMk/>
            <pc:sldMk cId="3513509246" sldId="256"/>
            <ac:spMk id="40" creationId="{F9AF426F-ACBD-4944-B0EA-BB8BB10D6D2D}"/>
          </ac:spMkLst>
        </pc:spChg>
        <pc:spChg chg="add mod">
          <ac:chgData name="CAMILA OSPINA AYALA" userId="78f2fe8b-a352-4d21-8a73-8c582c191c8b" providerId="ADAL" clId="{119E72F5-B702-4FC4-BA70-ABCFE9C2451C}" dt="2022-03-02T11:39:11.442" v="216" actId="1076"/>
          <ac:spMkLst>
            <pc:docMk/>
            <pc:sldMk cId="3513509246" sldId="256"/>
            <ac:spMk id="41" creationId="{8DE9B822-B5DE-4688-8146-5D508A74E52C}"/>
          </ac:spMkLst>
        </pc:spChg>
        <pc:spChg chg="add mod">
          <ac:chgData name="CAMILA OSPINA AYALA" userId="78f2fe8b-a352-4d21-8a73-8c582c191c8b" providerId="ADAL" clId="{119E72F5-B702-4FC4-BA70-ABCFE9C2451C}" dt="2022-03-02T11:40:53.631" v="230" actId="1076"/>
          <ac:spMkLst>
            <pc:docMk/>
            <pc:sldMk cId="3513509246" sldId="256"/>
            <ac:spMk id="42" creationId="{C0C8B480-951E-404C-ADEE-AAEB646375C9}"/>
          </ac:spMkLst>
        </pc:spChg>
        <pc:spChg chg="add 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43" creationId="{1AF37114-BC5F-4F57-BC7F-204BB8359F58}"/>
          </ac:spMkLst>
        </pc:spChg>
        <pc:spChg chg="add mod">
          <ac:chgData name="CAMILA OSPINA AYALA" userId="78f2fe8b-a352-4d21-8a73-8c582c191c8b" providerId="ADAL" clId="{119E72F5-B702-4FC4-BA70-ABCFE9C2451C}" dt="2022-03-02T17:50:10.005" v="283" actId="165"/>
          <ac:spMkLst>
            <pc:docMk/>
            <pc:sldMk cId="3513509246" sldId="256"/>
            <ac:spMk id="44" creationId="{8F2A4C48-C6B7-490A-972C-948D275D7A70}"/>
          </ac:spMkLst>
        </pc:spChg>
        <pc:spChg chg="add del mod">
          <ac:chgData name="CAMILA OSPINA AYALA" userId="78f2fe8b-a352-4d21-8a73-8c582c191c8b" providerId="ADAL" clId="{119E72F5-B702-4FC4-BA70-ABCFE9C2451C}" dt="2022-03-02T17:43:47.786" v="253" actId="478"/>
          <ac:spMkLst>
            <pc:docMk/>
            <pc:sldMk cId="3513509246" sldId="256"/>
            <ac:spMk id="46" creationId="{ED608E65-F3F9-4518-8140-CEB533088052}"/>
          </ac:spMkLst>
        </pc:spChg>
        <pc:spChg chg="mod">
          <ac:chgData name="CAMILA OSPINA AYALA" userId="78f2fe8b-a352-4d21-8a73-8c582c191c8b" providerId="ADAL" clId="{119E72F5-B702-4FC4-BA70-ABCFE9C2451C}" dt="2022-03-02T17:43:34.930" v="249"/>
          <ac:spMkLst>
            <pc:docMk/>
            <pc:sldMk cId="3513509246" sldId="256"/>
            <ac:spMk id="47" creationId="{D535D1E0-82E7-44B6-93F3-6C23A720A732}"/>
          </ac:spMkLst>
        </pc:spChg>
        <pc:spChg chg="add del">
          <ac:chgData name="CAMILA OSPINA AYALA" userId="78f2fe8b-a352-4d21-8a73-8c582c191c8b" providerId="ADAL" clId="{119E72F5-B702-4FC4-BA70-ABCFE9C2451C}" dt="2022-03-02T18:20:19.067" v="339" actId="22"/>
          <ac:spMkLst>
            <pc:docMk/>
            <pc:sldMk cId="3513509246" sldId="256"/>
            <ac:spMk id="48" creationId="{17AF0E67-AEA0-47EB-8137-48AB10A3C1AE}"/>
          </ac:spMkLst>
        </pc:spChg>
        <pc:spChg chg="mod">
          <ac:chgData name="CAMILA OSPINA AYALA" userId="78f2fe8b-a352-4d21-8a73-8c582c191c8b" providerId="ADAL" clId="{119E72F5-B702-4FC4-BA70-ABCFE9C2451C}" dt="2022-03-02T17:43:34.930" v="249"/>
          <ac:spMkLst>
            <pc:docMk/>
            <pc:sldMk cId="3513509246" sldId="256"/>
            <ac:spMk id="48" creationId="{BA6C4FC8-B770-43ED-B3B8-84AA94E2F7CB}"/>
          </ac:spMkLst>
        </pc:spChg>
        <pc:spChg chg="add del mod">
          <ac:chgData name="CAMILA OSPINA AYALA" userId="78f2fe8b-a352-4d21-8a73-8c582c191c8b" providerId="ADAL" clId="{119E72F5-B702-4FC4-BA70-ABCFE9C2451C}" dt="2022-03-02T17:44:10.689" v="257" actId="478"/>
          <ac:spMkLst>
            <pc:docMk/>
            <pc:sldMk cId="3513509246" sldId="256"/>
            <ac:spMk id="49" creationId="{A7055D93-F086-4275-B2F4-1BA525DCB707}"/>
          </ac:spMkLst>
        </pc:spChg>
        <pc:spChg chg="add mod">
          <ac:chgData name="CAMILA OSPINA AYALA" userId="78f2fe8b-a352-4d21-8a73-8c582c191c8b" providerId="ADAL" clId="{119E72F5-B702-4FC4-BA70-ABCFE9C2451C}" dt="2022-03-02T18:20:31.516" v="344" actId="207"/>
          <ac:spMkLst>
            <pc:docMk/>
            <pc:sldMk cId="3513509246" sldId="256"/>
            <ac:spMk id="49" creationId="{BC56B823-65C3-4A29-B508-C131222F75DB}"/>
          </ac:spMkLst>
        </pc:spChg>
        <pc:spChg chg="add mod topLvl">
          <ac:chgData name="CAMILA OSPINA AYALA" userId="78f2fe8b-a352-4d21-8a73-8c582c191c8b" providerId="ADAL" clId="{119E72F5-B702-4FC4-BA70-ABCFE9C2451C}" dt="2022-03-02T17:50:04.799" v="282" actId="165"/>
          <ac:spMkLst>
            <pc:docMk/>
            <pc:sldMk cId="3513509246" sldId="256"/>
            <ac:spMk id="50" creationId="{357CEA36-A41C-499B-8EE1-9E1F2B95BCC0}"/>
          </ac:spMkLst>
        </pc:spChg>
        <pc:spChg chg="add mod topLvl">
          <ac:chgData name="CAMILA OSPINA AYALA" userId="78f2fe8b-a352-4d21-8a73-8c582c191c8b" providerId="ADAL" clId="{119E72F5-B702-4FC4-BA70-ABCFE9C2451C}" dt="2022-03-02T17:54:21.968" v="336" actId="164"/>
          <ac:spMkLst>
            <pc:docMk/>
            <pc:sldMk cId="3513509246" sldId="256"/>
            <ac:spMk id="51" creationId="{D547434C-8E19-469C-8DDF-524CD569D78F}"/>
          </ac:spMkLst>
        </pc:spChg>
        <pc:spChg chg="add mod topLvl">
          <ac:chgData name="CAMILA OSPINA AYALA" userId="78f2fe8b-a352-4d21-8a73-8c582c191c8b" providerId="ADAL" clId="{119E72F5-B702-4FC4-BA70-ABCFE9C2451C}" dt="2022-03-02T17:54:21.968" v="336" actId="164"/>
          <ac:spMkLst>
            <pc:docMk/>
            <pc:sldMk cId="3513509246" sldId="256"/>
            <ac:spMk id="52" creationId="{AACBB750-892C-4E6E-9A21-5C7740A01E94}"/>
          </ac:spMkLst>
        </pc:spChg>
        <pc:spChg chg="add mod topLvl">
          <ac:chgData name="CAMILA OSPINA AYALA" userId="78f2fe8b-a352-4d21-8a73-8c582c191c8b" providerId="ADAL" clId="{119E72F5-B702-4FC4-BA70-ABCFE9C2451C}" dt="2022-03-02T17:54:21.968" v="336" actId="164"/>
          <ac:spMkLst>
            <pc:docMk/>
            <pc:sldMk cId="3513509246" sldId="256"/>
            <ac:spMk id="53" creationId="{0689C139-94E3-4D17-8709-F8C4D863D57A}"/>
          </ac:spMkLst>
        </pc:spChg>
        <pc:spChg chg="mod">
          <ac:chgData name="CAMILA OSPINA AYALA" userId="78f2fe8b-a352-4d21-8a73-8c582c191c8b" providerId="ADAL" clId="{119E72F5-B702-4FC4-BA70-ABCFE9C2451C}" dt="2022-03-02T17:49:56.312" v="279"/>
          <ac:spMkLst>
            <pc:docMk/>
            <pc:sldMk cId="3513509246" sldId="256"/>
            <ac:spMk id="58" creationId="{4F7A20AF-C550-4DAC-BF0A-442489915179}"/>
          </ac:spMkLst>
        </pc:spChg>
        <pc:spChg chg="mod">
          <ac:chgData name="CAMILA OSPINA AYALA" userId="78f2fe8b-a352-4d21-8a73-8c582c191c8b" providerId="ADAL" clId="{119E72F5-B702-4FC4-BA70-ABCFE9C2451C}" dt="2022-03-02T17:49:56.312" v="279"/>
          <ac:spMkLst>
            <pc:docMk/>
            <pc:sldMk cId="3513509246" sldId="256"/>
            <ac:spMk id="60" creationId="{DA0F996B-C26C-4E17-B250-FC3861C04259}"/>
          </ac:spMkLst>
        </pc:spChg>
        <pc:spChg chg="mod">
          <ac:chgData name="CAMILA OSPINA AYALA" userId="78f2fe8b-a352-4d21-8a73-8c582c191c8b" providerId="ADAL" clId="{119E72F5-B702-4FC4-BA70-ABCFE9C2451C}" dt="2022-03-02T17:49:56.312" v="279"/>
          <ac:spMkLst>
            <pc:docMk/>
            <pc:sldMk cId="3513509246" sldId="256"/>
            <ac:spMk id="61" creationId="{A9CACD34-2DE5-4CBD-8C34-F7A1430B5B36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64" creationId="{DBD1FF14-9772-441A-A8C6-7A31D7B6D91A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65" creationId="{B62B7DD5-CB9F-469F-8952-FD5A3234B2BE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71" creationId="{DB2914B3-FC05-46B5-98DC-51D1B9B3C138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72" creationId="{908E2299-232C-48C2-84E2-1EE0B766A547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73" creationId="{49DC1CE9-BAB4-4256-9267-B33695463B80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74" creationId="{9E71A870-4CD8-4FBD-BEF4-A99AA2D06517}"/>
          </ac:spMkLst>
        </pc:spChg>
        <pc:spChg chg="mod">
          <ac:chgData name="CAMILA OSPINA AYALA" userId="78f2fe8b-a352-4d21-8a73-8c582c191c8b" providerId="ADAL" clId="{119E72F5-B702-4FC4-BA70-ABCFE9C2451C}" dt="2022-03-02T17:50:21.961" v="287"/>
          <ac:spMkLst>
            <pc:docMk/>
            <pc:sldMk cId="3513509246" sldId="256"/>
            <ac:spMk id="76" creationId="{766F16EF-AFB5-4398-AE24-928C51DCA3CA}"/>
          </ac:spMkLst>
        </pc:spChg>
        <pc:spChg chg="add mod">
          <ac:chgData name="CAMILA OSPINA AYALA" userId="78f2fe8b-a352-4d21-8a73-8c582c191c8b" providerId="ADAL" clId="{119E72F5-B702-4FC4-BA70-ABCFE9C2451C}" dt="2022-03-02T17:51:45.148" v="309" actId="14100"/>
          <ac:spMkLst>
            <pc:docMk/>
            <pc:sldMk cId="3513509246" sldId="256"/>
            <ac:spMk id="77" creationId="{B6857D60-28EA-47D1-BEF1-ACD422D49075}"/>
          </ac:spMkLst>
        </pc:spChg>
        <pc:spChg chg="add mod">
          <ac:chgData name="CAMILA OSPINA AYALA" userId="78f2fe8b-a352-4d21-8a73-8c582c191c8b" providerId="ADAL" clId="{119E72F5-B702-4FC4-BA70-ABCFE9C2451C}" dt="2022-03-02T17:51:56.831" v="312" actId="14100"/>
          <ac:spMkLst>
            <pc:docMk/>
            <pc:sldMk cId="3513509246" sldId="256"/>
            <ac:spMk id="78" creationId="{335394EE-91BE-4398-A4B2-958661F50CE8}"/>
          </ac:spMkLst>
        </pc:spChg>
        <pc:spChg chg="add del mod">
          <ac:chgData name="CAMILA OSPINA AYALA" userId="78f2fe8b-a352-4d21-8a73-8c582c191c8b" providerId="ADAL" clId="{119E72F5-B702-4FC4-BA70-ABCFE9C2451C}" dt="2022-03-02T17:52:44.529" v="321"/>
          <ac:spMkLst>
            <pc:docMk/>
            <pc:sldMk cId="3513509246" sldId="256"/>
            <ac:spMk id="79" creationId="{C3598E40-83EE-4BAC-9B4C-ACD1A2D28285}"/>
          </ac:spMkLst>
        </pc:spChg>
        <pc:spChg chg="add mod">
          <ac:chgData name="CAMILA OSPINA AYALA" userId="78f2fe8b-a352-4d21-8a73-8c582c191c8b" providerId="ADAL" clId="{119E72F5-B702-4FC4-BA70-ABCFE9C2451C}" dt="2022-03-02T17:54:13.521" v="335" actId="164"/>
          <ac:spMkLst>
            <pc:docMk/>
            <pc:sldMk cId="3513509246" sldId="256"/>
            <ac:spMk id="80" creationId="{CBF7564C-9F10-4C2D-834D-39F5EA8FC65B}"/>
          </ac:spMkLst>
        </pc:spChg>
        <pc:grpChg chg="del mod topLvl">
          <ac:chgData name="CAMILA OSPINA AYALA" userId="78f2fe8b-a352-4d21-8a73-8c582c191c8b" providerId="ADAL" clId="{119E72F5-B702-4FC4-BA70-ABCFE9C2451C}" dt="2022-03-02T11:26:56.135" v="69" actId="165"/>
          <ac:grpSpMkLst>
            <pc:docMk/>
            <pc:sldMk cId="3513509246" sldId="256"/>
            <ac:grpSpMk id="2" creationId="{6927146B-06B4-41B4-AD3D-AA0F2FB64A1B}"/>
          </ac:grpSpMkLst>
        </pc:grpChg>
        <pc:grpChg chg="add del mod">
          <ac:chgData name="CAMILA OSPINA AYALA" userId="78f2fe8b-a352-4d21-8a73-8c582c191c8b" providerId="ADAL" clId="{119E72F5-B702-4FC4-BA70-ABCFE9C2451C}" dt="2022-03-02T17:50:04.799" v="282" actId="165"/>
          <ac:grpSpMkLst>
            <pc:docMk/>
            <pc:sldMk cId="3513509246" sldId="256"/>
            <ac:grpSpMk id="5" creationId="{B0E45433-3A7C-4AED-93A8-27D3E2FC84AE}"/>
          </ac:grpSpMkLst>
        </pc:grpChg>
        <pc:grpChg chg="del mod">
          <ac:chgData name="CAMILA OSPINA AYALA" userId="78f2fe8b-a352-4d21-8a73-8c582c191c8b" providerId="ADAL" clId="{119E72F5-B702-4FC4-BA70-ABCFE9C2451C}" dt="2022-03-02T11:20:00.535" v="1" actId="165"/>
          <ac:grpSpMkLst>
            <pc:docMk/>
            <pc:sldMk cId="3513509246" sldId="256"/>
            <ac:grpSpMk id="7" creationId="{E21149BA-3532-482D-8897-6DA63790DBF6}"/>
          </ac:grpSpMkLst>
        </pc:grpChg>
        <pc:grpChg chg="add mod">
          <ac:chgData name="CAMILA OSPINA AYALA" userId="78f2fe8b-a352-4d21-8a73-8c582c191c8b" providerId="ADAL" clId="{119E72F5-B702-4FC4-BA70-ABCFE9C2451C}" dt="2022-03-02T11:21:40.142" v="23" actId="164"/>
          <ac:grpSpMkLst>
            <pc:docMk/>
            <pc:sldMk cId="3513509246" sldId="256"/>
            <ac:grpSpMk id="8" creationId="{A4B5AC5E-9B05-443E-AC47-05050B098A8D}"/>
          </ac:grpSpMkLst>
        </pc:grpChg>
        <pc:grpChg chg="add del mod">
          <ac:chgData name="CAMILA OSPINA AYALA" userId="78f2fe8b-a352-4d21-8a73-8c582c191c8b" providerId="ADAL" clId="{119E72F5-B702-4FC4-BA70-ABCFE9C2451C}" dt="2022-03-02T11:22:19.675" v="32" actId="165"/>
          <ac:grpSpMkLst>
            <pc:docMk/>
            <pc:sldMk cId="3513509246" sldId="256"/>
            <ac:grpSpMk id="9" creationId="{B0CAE914-00EC-47AB-B963-DBC2EAB07E8B}"/>
          </ac:grpSpMkLst>
        </pc:grpChg>
        <pc:grpChg chg="add del mod topLvl">
          <ac:chgData name="CAMILA OSPINA AYALA" userId="78f2fe8b-a352-4d21-8a73-8c582c191c8b" providerId="ADAL" clId="{119E72F5-B702-4FC4-BA70-ABCFE9C2451C}" dt="2022-03-02T17:50:10.005" v="283" actId="165"/>
          <ac:grpSpMkLst>
            <pc:docMk/>
            <pc:sldMk cId="3513509246" sldId="256"/>
            <ac:grpSpMk id="10" creationId="{5A5F787B-1898-4754-B07F-ABBA3A4EEDFA}"/>
          </ac:grpSpMkLst>
        </pc:grpChg>
        <pc:grpChg chg="add mod">
          <ac:chgData name="CAMILA OSPINA AYALA" userId="78f2fe8b-a352-4d21-8a73-8c582c191c8b" providerId="ADAL" clId="{119E72F5-B702-4FC4-BA70-ABCFE9C2451C}" dt="2022-03-02T17:54:30.183" v="337" actId="164"/>
          <ac:grpSpMkLst>
            <pc:docMk/>
            <pc:sldMk cId="3513509246" sldId="256"/>
            <ac:grpSpMk id="12" creationId="{F5413948-CA83-4B23-9335-2B5FACE8DDED}"/>
          </ac:grpSpMkLst>
        </pc:grpChg>
        <pc:grpChg chg="add mod">
          <ac:chgData name="CAMILA OSPINA AYALA" userId="78f2fe8b-a352-4d21-8a73-8c582c191c8b" providerId="ADAL" clId="{119E72F5-B702-4FC4-BA70-ABCFE9C2451C}" dt="2022-03-02T17:54:21.968" v="336" actId="164"/>
          <ac:grpSpMkLst>
            <pc:docMk/>
            <pc:sldMk cId="3513509246" sldId="256"/>
            <ac:grpSpMk id="13" creationId="{46BD1C18-6D3B-4E67-A090-7E55CFD137F6}"/>
          </ac:grpSpMkLst>
        </pc:grpChg>
        <pc:grpChg chg="mod">
          <ac:chgData name="CAMILA OSPINA AYALA" userId="78f2fe8b-a352-4d21-8a73-8c582c191c8b" providerId="ADAL" clId="{119E72F5-B702-4FC4-BA70-ABCFE9C2451C}" dt="2022-03-02T17:50:10.005" v="283" actId="165"/>
          <ac:grpSpMkLst>
            <pc:docMk/>
            <pc:sldMk cId="3513509246" sldId="256"/>
            <ac:grpSpMk id="15" creationId="{7E83C65F-6016-4224-B46D-4B3AC52081C9}"/>
          </ac:grpSpMkLst>
        </pc:grpChg>
        <pc:grpChg chg="add del mod topLvl">
          <ac:chgData name="CAMILA OSPINA AYALA" userId="78f2fe8b-a352-4d21-8a73-8c582c191c8b" providerId="ADAL" clId="{119E72F5-B702-4FC4-BA70-ABCFE9C2451C}" dt="2022-03-02T17:50:15.880" v="286" actId="478"/>
          <ac:grpSpMkLst>
            <pc:docMk/>
            <pc:sldMk cId="3513509246" sldId="256"/>
            <ac:grpSpMk id="16" creationId="{5BD62117-51CC-49FD-9B14-D0BD3D7E5606}"/>
          </ac:grpSpMkLst>
        </pc:grpChg>
        <pc:grpChg chg="add mod">
          <ac:chgData name="CAMILA OSPINA AYALA" userId="78f2fe8b-a352-4d21-8a73-8c582c191c8b" providerId="ADAL" clId="{119E72F5-B702-4FC4-BA70-ABCFE9C2451C}" dt="2022-03-02T17:54:30.183" v="337" actId="164"/>
          <ac:grpSpMkLst>
            <pc:docMk/>
            <pc:sldMk cId="3513509246" sldId="256"/>
            <ac:grpSpMk id="17" creationId="{C538B7CD-F0E0-423C-A3CC-76A017487C0F}"/>
          </ac:grpSpMkLst>
        </pc:grpChg>
        <pc:grpChg chg="add del mod">
          <ac:chgData name="CAMILA OSPINA AYALA" userId="78f2fe8b-a352-4d21-8a73-8c582c191c8b" providerId="ADAL" clId="{119E72F5-B702-4FC4-BA70-ABCFE9C2451C}" dt="2022-03-02T17:43:48.436" v="254"/>
          <ac:grpSpMkLst>
            <pc:docMk/>
            <pc:sldMk cId="3513509246" sldId="256"/>
            <ac:grpSpMk id="39" creationId="{B5500D29-C457-42F4-BEBF-6301A9889A04}"/>
          </ac:grpSpMkLst>
        </pc:grpChg>
        <pc:grpChg chg="add del mod">
          <ac:chgData name="CAMILA OSPINA AYALA" userId="78f2fe8b-a352-4d21-8a73-8c582c191c8b" providerId="ADAL" clId="{119E72F5-B702-4FC4-BA70-ABCFE9C2451C}" dt="2022-03-02T17:49:57.247" v="280"/>
          <ac:grpSpMkLst>
            <pc:docMk/>
            <pc:sldMk cId="3513509246" sldId="256"/>
            <ac:grpSpMk id="54" creationId="{C0D39859-EC1A-46ED-9AFA-BE9A742D54B3}"/>
          </ac:grpSpMkLst>
        </pc:grpChg>
        <pc:grpChg chg="mod">
          <ac:chgData name="CAMILA OSPINA AYALA" userId="78f2fe8b-a352-4d21-8a73-8c582c191c8b" providerId="ADAL" clId="{119E72F5-B702-4FC4-BA70-ABCFE9C2451C}" dt="2022-03-02T17:49:56.312" v="279"/>
          <ac:grpSpMkLst>
            <pc:docMk/>
            <pc:sldMk cId="3513509246" sldId="256"/>
            <ac:grpSpMk id="57" creationId="{CBCE4B08-945F-4288-9BF6-9F9F258ECBB9}"/>
          </ac:grpSpMkLst>
        </pc:grpChg>
        <pc:grpChg chg="add mod">
          <ac:chgData name="CAMILA OSPINA AYALA" userId="78f2fe8b-a352-4d21-8a73-8c582c191c8b" providerId="ADAL" clId="{119E72F5-B702-4FC4-BA70-ABCFE9C2451C}" dt="2022-03-02T17:54:30.183" v="337" actId="164"/>
          <ac:grpSpMkLst>
            <pc:docMk/>
            <pc:sldMk cId="3513509246" sldId="256"/>
            <ac:grpSpMk id="62" creationId="{89AF8FC2-20A1-4195-8381-6831958865BB}"/>
          </ac:grpSpMkLst>
        </pc:grpChg>
        <pc:grpChg chg="mod">
          <ac:chgData name="CAMILA OSPINA AYALA" userId="78f2fe8b-a352-4d21-8a73-8c582c191c8b" providerId="ADAL" clId="{119E72F5-B702-4FC4-BA70-ABCFE9C2451C}" dt="2022-03-02T17:50:21.961" v="287"/>
          <ac:grpSpMkLst>
            <pc:docMk/>
            <pc:sldMk cId="3513509246" sldId="256"/>
            <ac:grpSpMk id="63" creationId="{329B67FE-C612-4CB8-A469-79E56ED10005}"/>
          </ac:grpSpMkLst>
        </pc:grpChg>
        <pc:grpChg chg="mod">
          <ac:chgData name="CAMILA OSPINA AYALA" userId="78f2fe8b-a352-4d21-8a73-8c582c191c8b" providerId="ADAL" clId="{119E72F5-B702-4FC4-BA70-ABCFE9C2451C}" dt="2022-03-02T17:50:21.961" v="287"/>
          <ac:grpSpMkLst>
            <pc:docMk/>
            <pc:sldMk cId="3513509246" sldId="256"/>
            <ac:grpSpMk id="67" creationId="{3BC2B1DA-7847-4A69-BA75-A0AFDFF2B5B2}"/>
          </ac:grpSpMkLst>
        </pc:grpChg>
        <pc:grpChg chg="add mod">
          <ac:chgData name="CAMILA OSPINA AYALA" userId="78f2fe8b-a352-4d21-8a73-8c582c191c8b" providerId="ADAL" clId="{119E72F5-B702-4FC4-BA70-ABCFE9C2451C}" dt="2022-03-02T17:54:30.183" v="337" actId="164"/>
          <ac:grpSpMkLst>
            <pc:docMk/>
            <pc:sldMk cId="3513509246" sldId="256"/>
            <ac:grpSpMk id="81" creationId="{CDB29074-42ED-45AC-BE0C-E07A8588ECC2}"/>
          </ac:grpSpMkLst>
        </pc:grpChg>
        <pc:picChg chg="mod">
          <ac:chgData name="CAMILA OSPINA AYALA" userId="78f2fe8b-a352-4d21-8a73-8c582c191c8b" providerId="ADAL" clId="{119E72F5-B702-4FC4-BA70-ABCFE9C2451C}" dt="2022-03-02T17:50:10.005" v="283" actId="165"/>
          <ac:picMkLst>
            <pc:docMk/>
            <pc:sldMk cId="3513509246" sldId="256"/>
            <ac:picMk id="3" creationId="{2748FDED-478B-4CD4-B3DF-3EB6DA924E4F}"/>
          </ac:picMkLst>
        </pc:picChg>
        <pc:picChg chg="add del mod">
          <ac:chgData name="CAMILA OSPINA AYALA" userId="78f2fe8b-a352-4d21-8a73-8c582c191c8b" providerId="ADAL" clId="{119E72F5-B702-4FC4-BA70-ABCFE9C2451C}" dt="2022-03-02T17:43:28.273" v="248" actId="478"/>
          <ac:picMkLst>
            <pc:docMk/>
            <pc:sldMk cId="3513509246" sldId="256"/>
            <ac:picMk id="4" creationId="{FA2643DF-AC34-4442-921F-55B20DABB802}"/>
          </ac:picMkLst>
        </pc:picChg>
        <pc:picChg chg="del mod topLvl">
          <ac:chgData name="CAMILA OSPINA AYALA" userId="78f2fe8b-a352-4d21-8a73-8c582c191c8b" providerId="ADAL" clId="{119E72F5-B702-4FC4-BA70-ABCFE9C2451C}" dt="2022-03-02T11:20:16.751" v="4" actId="478"/>
          <ac:picMkLst>
            <pc:docMk/>
            <pc:sldMk cId="3513509246" sldId="256"/>
            <ac:picMk id="5" creationId="{66DB4737-9EAD-4970-8CF2-92916B86221E}"/>
          </ac:picMkLst>
        </pc:picChg>
        <pc:picChg chg="add del mod topLvl modCrop">
          <ac:chgData name="CAMILA OSPINA AYALA" userId="78f2fe8b-a352-4d21-8a73-8c582c191c8b" providerId="ADAL" clId="{119E72F5-B702-4FC4-BA70-ABCFE9C2451C}" dt="2022-03-02T17:54:21.968" v="336" actId="164"/>
          <ac:picMkLst>
            <pc:docMk/>
            <pc:sldMk cId="3513509246" sldId="256"/>
            <ac:picMk id="6" creationId="{E55A6CA6-9A26-4290-AD17-4B3C816ECF4F}"/>
          </ac:picMkLst>
        </pc:picChg>
        <pc:picChg chg="add mod">
          <ac:chgData name="CAMILA OSPINA AYALA" userId="78f2fe8b-a352-4d21-8a73-8c582c191c8b" providerId="ADAL" clId="{119E72F5-B702-4FC4-BA70-ABCFE9C2451C}" dt="2022-03-02T17:54:13.521" v="335" actId="164"/>
          <ac:picMkLst>
            <pc:docMk/>
            <pc:sldMk cId="3513509246" sldId="256"/>
            <ac:picMk id="8" creationId="{B56A2C98-CFB1-442C-9A21-C96BDAFCC108}"/>
          </ac:picMkLst>
        </pc:picChg>
        <pc:picChg chg="add mod">
          <ac:chgData name="CAMILA OSPINA AYALA" userId="78f2fe8b-a352-4d21-8a73-8c582c191c8b" providerId="ADAL" clId="{119E72F5-B702-4FC4-BA70-ABCFE9C2451C}" dt="2022-03-02T17:54:13.521" v="335" actId="164"/>
          <ac:picMkLst>
            <pc:docMk/>
            <pc:sldMk cId="3513509246" sldId="256"/>
            <ac:picMk id="11" creationId="{4B978A99-D8AD-4080-9738-E4B09B812BF1}"/>
          </ac:picMkLst>
        </pc:picChg>
        <pc:picChg chg="mod">
          <ac:chgData name="CAMILA OSPINA AYALA" userId="78f2fe8b-a352-4d21-8a73-8c582c191c8b" providerId="ADAL" clId="{119E72F5-B702-4FC4-BA70-ABCFE9C2451C}" dt="2022-03-02T17:50:10.005" v="283" actId="165"/>
          <ac:picMkLst>
            <pc:docMk/>
            <pc:sldMk cId="3513509246" sldId="256"/>
            <ac:picMk id="18" creationId="{5E2E3BE4-D8DF-45CE-80E8-69E01C751179}"/>
          </ac:picMkLst>
        </pc:picChg>
        <pc:picChg chg="mod">
          <ac:chgData name="CAMILA OSPINA AYALA" userId="78f2fe8b-a352-4d21-8a73-8c582c191c8b" providerId="ADAL" clId="{119E72F5-B702-4FC4-BA70-ABCFE9C2451C}" dt="2022-03-02T17:50:10.005" v="283" actId="165"/>
          <ac:picMkLst>
            <pc:docMk/>
            <pc:sldMk cId="3513509246" sldId="256"/>
            <ac:picMk id="20" creationId="{D2B966CF-BD00-4476-8C77-EE159EC54D2D}"/>
          </ac:picMkLst>
        </pc:picChg>
        <pc:picChg chg="mod">
          <ac:chgData name="CAMILA OSPINA AYALA" userId="78f2fe8b-a352-4d21-8a73-8c582c191c8b" providerId="ADAL" clId="{119E72F5-B702-4FC4-BA70-ABCFE9C2451C}" dt="2022-03-02T17:50:10.005" v="283" actId="165"/>
          <ac:picMkLst>
            <pc:docMk/>
            <pc:sldMk cId="3513509246" sldId="256"/>
            <ac:picMk id="22" creationId="{36557F51-4591-406D-A74B-AA0F86974730}"/>
          </ac:picMkLst>
        </pc:picChg>
        <pc:picChg chg="mod">
          <ac:chgData name="CAMILA OSPINA AYALA" userId="78f2fe8b-a352-4d21-8a73-8c582c191c8b" providerId="ADAL" clId="{119E72F5-B702-4FC4-BA70-ABCFE9C2451C}" dt="2022-03-02T17:50:10.005" v="283" actId="165"/>
          <ac:picMkLst>
            <pc:docMk/>
            <pc:sldMk cId="3513509246" sldId="256"/>
            <ac:picMk id="24" creationId="{53327AEA-8B5E-4FB8-94DB-CA62964753AB}"/>
          </ac:picMkLst>
        </pc:picChg>
        <pc:picChg chg="add del mod topLvl modCrop">
          <ac:chgData name="CAMILA OSPINA AYALA" userId="78f2fe8b-a352-4d21-8a73-8c582c191c8b" providerId="ADAL" clId="{119E72F5-B702-4FC4-BA70-ABCFE9C2451C}" dt="2022-03-02T17:54:13.521" v="335" actId="164"/>
          <ac:picMkLst>
            <pc:docMk/>
            <pc:sldMk cId="3513509246" sldId="256"/>
            <ac:picMk id="36" creationId="{C3CE8CD4-2A9C-4FBB-87C5-0BB7522E4DDC}"/>
          </ac:picMkLst>
        </pc:picChg>
        <pc:picChg chg="del mod topLvl">
          <ac:chgData name="CAMILA OSPINA AYALA" userId="78f2fe8b-a352-4d21-8a73-8c582c191c8b" providerId="ADAL" clId="{119E72F5-B702-4FC4-BA70-ABCFE9C2451C}" dt="2022-03-02T11:20:04.717" v="2" actId="478"/>
          <ac:picMkLst>
            <pc:docMk/>
            <pc:sldMk cId="3513509246" sldId="256"/>
            <ac:picMk id="38" creationId="{A5C773F6-DFC6-4812-8DDD-69F6040F032A}"/>
          </ac:picMkLst>
        </pc:picChg>
        <pc:picChg chg="mod">
          <ac:chgData name="CAMILA OSPINA AYALA" userId="78f2fe8b-a352-4d21-8a73-8c582c191c8b" providerId="ADAL" clId="{119E72F5-B702-4FC4-BA70-ABCFE9C2451C}" dt="2022-03-02T17:43:34.930" v="249"/>
          <ac:picMkLst>
            <pc:docMk/>
            <pc:sldMk cId="3513509246" sldId="256"/>
            <ac:picMk id="45" creationId="{EB06F6DF-1A61-4B61-90D7-39781F120419}"/>
          </ac:picMkLst>
        </pc:picChg>
        <pc:picChg chg="mod">
          <ac:chgData name="CAMILA OSPINA AYALA" userId="78f2fe8b-a352-4d21-8a73-8c582c191c8b" providerId="ADAL" clId="{119E72F5-B702-4FC4-BA70-ABCFE9C2451C}" dt="2022-03-02T17:49:56.312" v="279"/>
          <ac:picMkLst>
            <pc:docMk/>
            <pc:sldMk cId="3513509246" sldId="256"/>
            <ac:picMk id="55" creationId="{9A29905C-F7DA-47C7-B80E-021D7BA18D45}"/>
          </ac:picMkLst>
        </pc:picChg>
        <pc:picChg chg="mod">
          <ac:chgData name="CAMILA OSPINA AYALA" userId="78f2fe8b-a352-4d21-8a73-8c582c191c8b" providerId="ADAL" clId="{119E72F5-B702-4FC4-BA70-ABCFE9C2451C}" dt="2022-03-02T17:49:56.312" v="279"/>
          <ac:picMkLst>
            <pc:docMk/>
            <pc:sldMk cId="3513509246" sldId="256"/>
            <ac:picMk id="56" creationId="{25F6B754-2B93-4CC9-96B9-9922584207B2}"/>
          </ac:picMkLst>
        </pc:picChg>
        <pc:picChg chg="mod">
          <ac:chgData name="CAMILA OSPINA AYALA" userId="78f2fe8b-a352-4d21-8a73-8c582c191c8b" providerId="ADAL" clId="{119E72F5-B702-4FC4-BA70-ABCFE9C2451C}" dt="2022-03-02T17:49:56.312" v="279"/>
          <ac:picMkLst>
            <pc:docMk/>
            <pc:sldMk cId="3513509246" sldId="256"/>
            <ac:picMk id="59" creationId="{30F02101-ACE2-46D5-8DD1-DA3979FA2783}"/>
          </ac:picMkLst>
        </pc:picChg>
        <pc:picChg chg="mod">
          <ac:chgData name="CAMILA OSPINA AYALA" userId="78f2fe8b-a352-4d21-8a73-8c582c191c8b" providerId="ADAL" clId="{119E72F5-B702-4FC4-BA70-ABCFE9C2451C}" dt="2022-03-02T17:50:21.961" v="287"/>
          <ac:picMkLst>
            <pc:docMk/>
            <pc:sldMk cId="3513509246" sldId="256"/>
            <ac:picMk id="66" creationId="{BE88BCED-D25E-469B-AA2D-6A868AB24F56}"/>
          </ac:picMkLst>
        </pc:picChg>
        <pc:picChg chg="mod">
          <ac:chgData name="CAMILA OSPINA AYALA" userId="78f2fe8b-a352-4d21-8a73-8c582c191c8b" providerId="ADAL" clId="{119E72F5-B702-4FC4-BA70-ABCFE9C2451C}" dt="2022-03-02T17:50:21.961" v="287"/>
          <ac:picMkLst>
            <pc:docMk/>
            <pc:sldMk cId="3513509246" sldId="256"/>
            <ac:picMk id="68" creationId="{A1E28E8A-5707-4B47-B0EC-8DADDE5CF488}"/>
          </ac:picMkLst>
        </pc:picChg>
        <pc:picChg chg="mod">
          <ac:chgData name="CAMILA OSPINA AYALA" userId="78f2fe8b-a352-4d21-8a73-8c582c191c8b" providerId="ADAL" clId="{119E72F5-B702-4FC4-BA70-ABCFE9C2451C}" dt="2022-03-02T17:50:21.961" v="287"/>
          <ac:picMkLst>
            <pc:docMk/>
            <pc:sldMk cId="3513509246" sldId="256"/>
            <ac:picMk id="69" creationId="{0BB1D28A-D9EA-4C10-8F9F-7A8239A06CE8}"/>
          </ac:picMkLst>
        </pc:picChg>
        <pc:picChg chg="mod">
          <ac:chgData name="CAMILA OSPINA AYALA" userId="78f2fe8b-a352-4d21-8a73-8c582c191c8b" providerId="ADAL" clId="{119E72F5-B702-4FC4-BA70-ABCFE9C2451C}" dt="2022-03-02T17:50:21.961" v="287"/>
          <ac:picMkLst>
            <pc:docMk/>
            <pc:sldMk cId="3513509246" sldId="256"/>
            <ac:picMk id="70" creationId="{5A946482-F63E-43CC-B45C-9D4035C04280}"/>
          </ac:picMkLst>
        </pc:picChg>
        <pc:picChg chg="mod">
          <ac:chgData name="CAMILA OSPINA AYALA" userId="78f2fe8b-a352-4d21-8a73-8c582c191c8b" providerId="ADAL" clId="{119E72F5-B702-4FC4-BA70-ABCFE9C2451C}" dt="2022-03-02T17:50:21.961" v="287"/>
          <ac:picMkLst>
            <pc:docMk/>
            <pc:sldMk cId="3513509246" sldId="256"/>
            <ac:picMk id="75" creationId="{EC799B1C-E80A-4C7B-82D6-AD223CD2861B}"/>
          </ac:picMkLst>
        </pc:picChg>
      </pc:sldChg>
    </pc:docChg>
  </pc:docChgLst>
  <pc:docChgLst>
    <pc:chgData name="CAMILA OSPINA AYALA" userId="78f2fe8b-a352-4d21-8a73-8c582c191c8b" providerId="ADAL" clId="{DEA165F4-38F5-4709-B229-2566A93E9A4E}"/>
    <pc:docChg chg="custSel modSld">
      <pc:chgData name="CAMILA OSPINA AYALA" userId="78f2fe8b-a352-4d21-8a73-8c582c191c8b" providerId="ADAL" clId="{DEA165F4-38F5-4709-B229-2566A93E9A4E}" dt="2022-02-24T21:49:06.229" v="26" actId="14100"/>
      <pc:docMkLst>
        <pc:docMk/>
      </pc:docMkLst>
      <pc:sldChg chg="addSp delSp modSp mod">
        <pc:chgData name="CAMILA OSPINA AYALA" userId="78f2fe8b-a352-4d21-8a73-8c582c191c8b" providerId="ADAL" clId="{DEA165F4-38F5-4709-B229-2566A93E9A4E}" dt="2022-02-24T21:49:06.229" v="26" actId="14100"/>
        <pc:sldMkLst>
          <pc:docMk/>
          <pc:sldMk cId="3513509246" sldId="256"/>
        </pc:sldMkLst>
        <pc:picChg chg="add mod">
          <ac:chgData name="CAMILA OSPINA AYALA" userId="78f2fe8b-a352-4d21-8a73-8c582c191c8b" providerId="ADAL" clId="{DEA165F4-38F5-4709-B229-2566A93E9A4E}" dt="2022-02-24T21:49:06.229" v="26" actId="14100"/>
          <ac:picMkLst>
            <pc:docMk/>
            <pc:sldMk cId="3513509246" sldId="256"/>
            <ac:picMk id="4" creationId="{E0B5F59A-EC54-4B52-9493-BE67EA709632}"/>
          </ac:picMkLst>
        </pc:picChg>
        <pc:picChg chg="del">
          <ac:chgData name="CAMILA OSPINA AYALA" userId="78f2fe8b-a352-4d21-8a73-8c582c191c8b" providerId="ADAL" clId="{DEA165F4-38F5-4709-B229-2566A93E9A4E}" dt="2022-02-24T21:41:20.925" v="0" actId="478"/>
          <ac:picMkLst>
            <pc:docMk/>
            <pc:sldMk cId="3513509246" sldId="256"/>
            <ac:picMk id="4" creationId="{E927BDED-F7F8-4118-95A6-5DD1716F8A88}"/>
          </ac:picMkLst>
        </pc:picChg>
        <pc:picChg chg="add del mod">
          <ac:chgData name="CAMILA OSPINA AYALA" userId="78f2fe8b-a352-4d21-8a73-8c582c191c8b" providerId="ADAL" clId="{DEA165F4-38F5-4709-B229-2566A93E9A4E}" dt="2022-02-24T21:41:42.350" v="4" actId="478"/>
          <ac:picMkLst>
            <pc:docMk/>
            <pc:sldMk cId="3513509246" sldId="256"/>
            <ac:picMk id="5" creationId="{A6F3B7B6-7090-4BD1-B720-F09D6EE61641}"/>
          </ac:picMkLst>
        </pc:picChg>
        <pc:picChg chg="add del mod">
          <ac:chgData name="CAMILA OSPINA AYALA" userId="78f2fe8b-a352-4d21-8a73-8c582c191c8b" providerId="ADAL" clId="{DEA165F4-38F5-4709-B229-2566A93E9A4E}" dt="2022-02-24T21:48:21.669" v="17" actId="478"/>
          <ac:picMkLst>
            <pc:docMk/>
            <pc:sldMk cId="3513509246" sldId="256"/>
            <ac:picMk id="7" creationId="{732818A7-685B-4998-A74C-A345B3A68B28}"/>
          </ac:picMkLst>
        </pc:picChg>
      </pc:sldChg>
    </pc:docChg>
  </pc:docChgLst>
  <pc:docChgLst>
    <pc:chgData name="CAMILA OSPINA AYALA" userId="78f2fe8b-a352-4d21-8a73-8c582c191c8b" providerId="ADAL" clId="{61CD1945-972D-430F-815D-84233682A485}"/>
    <pc:docChg chg="undo custSel modSld">
      <pc:chgData name="CAMILA OSPINA AYALA" userId="78f2fe8b-a352-4d21-8a73-8c582c191c8b" providerId="ADAL" clId="{61CD1945-972D-430F-815D-84233682A485}" dt="2022-03-02T11:15:09.353" v="35" actId="14100"/>
      <pc:docMkLst>
        <pc:docMk/>
      </pc:docMkLst>
      <pc:sldChg chg="addSp delSp modSp mod">
        <pc:chgData name="CAMILA OSPINA AYALA" userId="78f2fe8b-a352-4d21-8a73-8c582c191c8b" providerId="ADAL" clId="{61CD1945-972D-430F-815D-84233682A485}" dt="2022-03-02T11:15:09.353" v="35" actId="14100"/>
        <pc:sldMkLst>
          <pc:docMk/>
          <pc:sldMk cId="3513509246" sldId="256"/>
        </pc:sldMkLst>
        <pc:spChg chg="mod">
          <ac:chgData name="CAMILA OSPINA AYALA" userId="78f2fe8b-a352-4d21-8a73-8c582c191c8b" providerId="ADAL" clId="{61CD1945-972D-430F-815D-84233682A485}" dt="2022-03-02T11:14:34.024" v="27" actId="164"/>
          <ac:spMkLst>
            <pc:docMk/>
            <pc:sldMk cId="3513509246" sldId="256"/>
            <ac:spMk id="14" creationId="{559545BB-4BA5-4679-B338-FBC782E75B16}"/>
          </ac:spMkLst>
        </pc:spChg>
        <pc:spChg chg="mod">
          <ac:chgData name="CAMILA OSPINA AYALA" userId="78f2fe8b-a352-4d21-8a73-8c582c191c8b" providerId="ADAL" clId="{61CD1945-972D-430F-815D-84233682A485}" dt="2022-03-02T11:14:34.024" v="27" actId="164"/>
          <ac:spMkLst>
            <pc:docMk/>
            <pc:sldMk cId="3513509246" sldId="256"/>
            <ac:spMk id="30" creationId="{F3C4E3DD-1D10-4D5A-81CD-763ECE650A65}"/>
          </ac:spMkLst>
        </pc:spChg>
        <pc:spChg chg="mod">
          <ac:chgData name="CAMILA OSPINA AYALA" userId="78f2fe8b-a352-4d21-8a73-8c582c191c8b" providerId="ADAL" clId="{61CD1945-972D-430F-815D-84233682A485}" dt="2022-03-02T11:14:34.024" v="27" actId="164"/>
          <ac:spMkLst>
            <pc:docMk/>
            <pc:sldMk cId="3513509246" sldId="256"/>
            <ac:spMk id="31" creationId="{07AE9398-1881-469F-951D-29ADA2B178B6}"/>
          </ac:spMkLst>
        </pc:spChg>
        <pc:spChg chg="mod">
          <ac:chgData name="CAMILA OSPINA AYALA" userId="78f2fe8b-a352-4d21-8a73-8c582c191c8b" providerId="ADAL" clId="{61CD1945-972D-430F-815D-84233682A485}" dt="2022-03-02T11:14:34.024" v="27" actId="164"/>
          <ac:spMkLst>
            <pc:docMk/>
            <pc:sldMk cId="3513509246" sldId="256"/>
            <ac:spMk id="32" creationId="{F663FA82-1B76-4B5E-939C-AED05F0BEF2C}"/>
          </ac:spMkLst>
        </pc:spChg>
        <pc:spChg chg="mod">
          <ac:chgData name="CAMILA OSPINA AYALA" userId="78f2fe8b-a352-4d21-8a73-8c582c191c8b" providerId="ADAL" clId="{61CD1945-972D-430F-815D-84233682A485}" dt="2022-03-02T11:14:34.024" v="27" actId="164"/>
          <ac:spMkLst>
            <pc:docMk/>
            <pc:sldMk cId="3513509246" sldId="256"/>
            <ac:spMk id="33" creationId="{44C6A6F1-68BE-4290-B0AA-CE94068E701A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0" creationId="{D8A0D728-6EAA-49E9-9CD5-149A596A6F87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1" creationId="{2BE80D81-B761-4C85-B898-6D74DD5F18D7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2" creationId="{285A9BFB-C127-4C0B-9484-0F8D199BDC6C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3" creationId="{464D99F4-0446-4B65-84D7-EFAE58EACD2C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4" creationId="{D58ABC9F-EC28-44EA-A866-FC46858CE905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5" creationId="{B99C80FB-3AF6-4EB5-862E-56D05DB05595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6" creationId="{4A0E0C1A-A83B-423D-8DE9-86D8EC95E2A2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7" creationId="{D42535B8-9D3D-48E2-8FDA-1BA88C7BC11E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8" creationId="{B79F26A9-0111-4E0C-A74B-D1056703AECD}"/>
          </ac:spMkLst>
        </pc:spChg>
        <pc:spChg chg="mod">
          <ac:chgData name="CAMILA OSPINA AYALA" userId="78f2fe8b-a352-4d21-8a73-8c582c191c8b" providerId="ADAL" clId="{61CD1945-972D-430F-815D-84233682A485}" dt="2022-03-02T11:14:34.610" v="28" actId="571"/>
          <ac:spMkLst>
            <pc:docMk/>
            <pc:sldMk cId="3513509246" sldId="256"/>
            <ac:spMk id="49" creationId="{0D2DD4E9-B5CE-4871-9EE5-340EAB09868E}"/>
          </ac:spMkLst>
        </pc:spChg>
        <pc:grpChg chg="mod">
          <ac:chgData name="CAMILA OSPINA AYALA" userId="78f2fe8b-a352-4d21-8a73-8c582c191c8b" providerId="ADAL" clId="{61CD1945-972D-430F-815D-84233682A485}" dt="2022-03-02T11:14:43.979" v="29" actId="164"/>
          <ac:grpSpMkLst>
            <pc:docMk/>
            <pc:sldMk cId="3513509246" sldId="256"/>
            <ac:grpSpMk id="2" creationId="{6927146B-06B4-41B4-AD3D-AA0F2FB64A1B}"/>
          </ac:grpSpMkLst>
        </pc:grpChg>
        <pc:grpChg chg="add mod">
          <ac:chgData name="CAMILA OSPINA AYALA" userId="78f2fe8b-a352-4d21-8a73-8c582c191c8b" providerId="ADAL" clId="{61CD1945-972D-430F-815D-84233682A485}" dt="2022-03-02T11:14:34.024" v="27" actId="164"/>
          <ac:grpSpMkLst>
            <pc:docMk/>
            <pc:sldMk cId="3513509246" sldId="256"/>
            <ac:grpSpMk id="6" creationId="{6AEC778E-AD0B-4E36-9DEA-71365BFC35D5}"/>
          </ac:grpSpMkLst>
        </pc:grpChg>
        <pc:grpChg chg="add mod">
          <ac:chgData name="CAMILA OSPINA AYALA" userId="78f2fe8b-a352-4d21-8a73-8c582c191c8b" providerId="ADAL" clId="{61CD1945-972D-430F-815D-84233682A485}" dt="2022-03-02T11:15:09.353" v="35" actId="14100"/>
          <ac:grpSpMkLst>
            <pc:docMk/>
            <pc:sldMk cId="3513509246" sldId="256"/>
            <ac:grpSpMk id="7" creationId="{E21149BA-3532-482D-8897-6DA63790DBF6}"/>
          </ac:grpSpMkLst>
        </pc:grpChg>
        <pc:grpChg chg="mod">
          <ac:chgData name="CAMILA OSPINA AYALA" userId="78f2fe8b-a352-4d21-8a73-8c582c191c8b" providerId="ADAL" clId="{61CD1945-972D-430F-815D-84233682A485}" dt="2022-03-02T11:14:34.024" v="27" actId="164"/>
          <ac:grpSpMkLst>
            <pc:docMk/>
            <pc:sldMk cId="3513509246" sldId="256"/>
            <ac:grpSpMk id="15" creationId="{7E83C65F-6016-4224-B46D-4B3AC52081C9}"/>
          </ac:grpSpMkLst>
        </pc:grpChg>
        <pc:grpChg chg="mod">
          <ac:chgData name="CAMILA OSPINA AYALA" userId="78f2fe8b-a352-4d21-8a73-8c582c191c8b" providerId="ADAL" clId="{61CD1945-972D-430F-815D-84233682A485}" dt="2022-03-02T11:14:43.979" v="29" actId="164"/>
          <ac:grpSpMkLst>
            <pc:docMk/>
            <pc:sldMk cId="3513509246" sldId="256"/>
            <ac:grpSpMk id="16" creationId="{5BD62117-51CC-49FD-9B14-D0BD3D7E5606}"/>
          </ac:grpSpMkLst>
        </pc:grpChg>
        <pc:grpChg chg="add mod">
          <ac:chgData name="CAMILA OSPINA AYALA" userId="78f2fe8b-a352-4d21-8a73-8c582c191c8b" providerId="ADAL" clId="{61CD1945-972D-430F-815D-84233682A485}" dt="2022-03-02T11:14:34.610" v="28" actId="571"/>
          <ac:grpSpMkLst>
            <pc:docMk/>
            <pc:sldMk cId="3513509246" sldId="256"/>
            <ac:grpSpMk id="39" creationId="{96D85937-DBD4-4213-924D-DBF8E7F30678}"/>
          </ac:grpSpMkLst>
        </pc:grpChg>
        <pc:picChg chg="mod">
          <ac:chgData name="CAMILA OSPINA AYALA" userId="78f2fe8b-a352-4d21-8a73-8c582c191c8b" providerId="ADAL" clId="{61CD1945-972D-430F-815D-84233682A485}" dt="2022-03-02T11:14:34.024" v="27" actId="164"/>
          <ac:picMkLst>
            <pc:docMk/>
            <pc:sldMk cId="3513509246" sldId="256"/>
            <ac:picMk id="3" creationId="{2748FDED-478B-4CD4-B3DF-3EB6DA924E4F}"/>
          </ac:picMkLst>
        </pc:picChg>
        <pc:picChg chg="add mod">
          <ac:chgData name="CAMILA OSPINA AYALA" userId="78f2fe8b-a352-4d21-8a73-8c582c191c8b" providerId="ADAL" clId="{61CD1945-972D-430F-815D-84233682A485}" dt="2022-03-02T11:14:43.979" v="29" actId="164"/>
          <ac:picMkLst>
            <pc:docMk/>
            <pc:sldMk cId="3513509246" sldId="256"/>
            <ac:picMk id="5" creationId="{66DB4737-9EAD-4970-8CF2-92916B86221E}"/>
          </ac:picMkLst>
        </pc:picChg>
        <pc:picChg chg="mod">
          <ac:chgData name="CAMILA OSPINA AYALA" userId="78f2fe8b-a352-4d21-8a73-8c582c191c8b" providerId="ADAL" clId="{61CD1945-972D-430F-815D-84233682A485}" dt="2022-03-02T11:14:34.024" v="27" actId="164"/>
          <ac:picMkLst>
            <pc:docMk/>
            <pc:sldMk cId="3513509246" sldId="256"/>
            <ac:picMk id="18" creationId="{5E2E3BE4-D8DF-45CE-80E8-69E01C751179}"/>
          </ac:picMkLst>
        </pc:picChg>
        <pc:picChg chg="mod">
          <ac:chgData name="CAMILA OSPINA AYALA" userId="78f2fe8b-a352-4d21-8a73-8c582c191c8b" providerId="ADAL" clId="{61CD1945-972D-430F-815D-84233682A485}" dt="2022-03-02T11:14:34.024" v="27" actId="164"/>
          <ac:picMkLst>
            <pc:docMk/>
            <pc:sldMk cId="3513509246" sldId="256"/>
            <ac:picMk id="20" creationId="{D2B966CF-BD00-4476-8C77-EE159EC54D2D}"/>
          </ac:picMkLst>
        </pc:picChg>
        <pc:picChg chg="mod">
          <ac:chgData name="CAMILA OSPINA AYALA" userId="78f2fe8b-a352-4d21-8a73-8c582c191c8b" providerId="ADAL" clId="{61CD1945-972D-430F-815D-84233682A485}" dt="2022-03-02T11:14:34.024" v="27" actId="164"/>
          <ac:picMkLst>
            <pc:docMk/>
            <pc:sldMk cId="3513509246" sldId="256"/>
            <ac:picMk id="22" creationId="{36557F51-4591-406D-A74B-AA0F86974730}"/>
          </ac:picMkLst>
        </pc:picChg>
        <pc:picChg chg="mod">
          <ac:chgData name="CAMILA OSPINA AYALA" userId="78f2fe8b-a352-4d21-8a73-8c582c191c8b" providerId="ADAL" clId="{61CD1945-972D-430F-815D-84233682A485}" dt="2022-03-02T11:14:34.024" v="27" actId="164"/>
          <ac:picMkLst>
            <pc:docMk/>
            <pc:sldMk cId="3513509246" sldId="256"/>
            <ac:picMk id="24" creationId="{53327AEA-8B5E-4FB8-94DB-CA62964753AB}"/>
          </ac:picMkLst>
        </pc:picChg>
        <pc:picChg chg="del mod">
          <ac:chgData name="CAMILA OSPINA AYALA" userId="78f2fe8b-a352-4d21-8a73-8c582c191c8b" providerId="ADAL" clId="{61CD1945-972D-430F-815D-84233682A485}" dt="2022-03-02T11:12:33.353" v="1" actId="478"/>
          <ac:picMkLst>
            <pc:docMk/>
            <pc:sldMk cId="3513509246" sldId="256"/>
            <ac:picMk id="36" creationId="{240CFFA7-6776-4BB4-A10E-110E4608601C}"/>
          </ac:picMkLst>
        </pc:picChg>
        <pc:picChg chg="del">
          <ac:chgData name="CAMILA OSPINA AYALA" userId="78f2fe8b-a352-4d21-8a73-8c582c191c8b" providerId="ADAL" clId="{61CD1945-972D-430F-815D-84233682A485}" dt="2022-03-02T11:13:10.018" v="12" actId="478"/>
          <ac:picMkLst>
            <pc:docMk/>
            <pc:sldMk cId="3513509246" sldId="256"/>
            <ac:picMk id="37" creationId="{5E6B721C-733D-4DDF-BFB0-4D1DDB586641}"/>
          </ac:picMkLst>
        </pc:picChg>
        <pc:picChg chg="add mod">
          <ac:chgData name="CAMILA OSPINA AYALA" userId="78f2fe8b-a352-4d21-8a73-8c582c191c8b" providerId="ADAL" clId="{61CD1945-972D-430F-815D-84233682A485}" dt="2022-03-02T11:14:43.979" v="29" actId="164"/>
          <ac:picMkLst>
            <pc:docMk/>
            <pc:sldMk cId="3513509246" sldId="256"/>
            <ac:picMk id="38" creationId="{A5C773F6-DFC6-4812-8DDD-69F6040F03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41A61-7D5C-4C1E-98C6-A7A05559F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893DF5-944C-4E2F-A0D4-433B9C9AA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B69738-C9FF-4A89-8EB5-DBC3DE97B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16A829-1469-4926-951D-D150FD12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E1E362-0F51-4FED-8503-4C04FE575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28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B74B9-1236-4EF6-A2AD-FBD77A29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5FFCA8-39E7-4850-8B00-4103A9F26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24F01F-4C4D-46EB-BDB2-704D45F6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61BD0A-4F59-49F2-8D26-159445E5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46113C-A1F6-4A75-A594-3BE8145DD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88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F70D6-8B5D-4ED4-8971-699B0D180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89B727-33B6-4EBF-8A8C-A068D02DE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854AAE-044C-4F7B-B179-122D28F19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EF864D-E39B-4EBA-ADB0-6FC8F80A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7245A7-27CB-404F-9114-9EA9455E8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444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C124E-355C-4F2B-A267-D7147380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CBD224-AE35-49C8-8091-A0DF82B4B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476E06-9702-4449-9D7F-4D5B2C4DA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7BEE62-1B25-492C-B3C9-784CB734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D264FB-A64C-4422-98CF-5D52F951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BD16AB-150D-49AD-A643-4719D0178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57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FFD2D-D51C-4B14-807E-BD69DF11E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18BFB2-3770-4AC7-82C4-C1DCD88A1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3814FB-E5C9-497C-9CB4-8BF6554C9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96023B8-36E6-4CB5-9E41-F16635B12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6AFEA6-F7EE-40D3-8374-DC3E16138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3CD24C-BEEF-42DF-83F5-69BBF5C11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5B80B3A-789E-49A0-B0EB-4E8E1AF04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7457ED8-3AE6-4C6C-88F6-4EFA86832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289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98184-B0F1-4D9D-94E5-A5719A4E6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C6DA878-F54E-449C-A4BB-B82806916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B821EC-A481-4E3C-A71B-D045345C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8B1289-AE6D-4409-B6BD-158A5783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275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3C05A06-C5BF-422A-B960-D0F65EE40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5CD1DDB-EA0F-469A-B906-80B9969C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1136C3-2EB9-4C4B-88C4-8903884DC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86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51EE3-341C-4883-8F06-C319E12C3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A2537E-3EC1-46E4-8FF1-55E94EA5A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122A7DD-400B-4314-8235-2AEACD68E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8DD15D-B411-438F-8E50-106643F9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04E1C5-DAC9-4E86-9847-4DD370402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1B275FA-A957-4003-99F7-D2E08B1BC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97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118D9-8C35-4ED7-BD2F-77DE5FD74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683050A-ABAB-475B-98D3-F8B43F1A7A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D132FE-13F8-42D5-BCD8-9075CBD79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B35309-1F4F-4D7F-B416-65F9F7377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C6CB88-8BC5-4F7E-81CF-3DE646631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23CD44-AC7A-4A16-9622-EB8385E8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67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98890-C06A-41C7-A3BE-289EE5620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D998D7E-2AAF-455E-8EB4-3521F9D16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BB33E8-8A0F-4070-84CC-CBDB4ECA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2D9E2C-8F7C-4F95-B296-AFFDC6DFD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EB4553-B907-42B7-A342-DE03F09A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434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2D1814-E652-4763-959B-5B3D0076D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A87DACC-56C5-43D2-A8CB-659FEE9DC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154AC2-BB19-42A6-A5D0-B4B1F5E98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955D94-8EC9-4B05-8ED6-49284BC64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3F76BC-BD1D-4447-A01A-EB14F7C0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0174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1E297AD-1012-46EC-B217-7008C3B0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E9DCFF-2DF6-4C37-AE01-935A5D362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65C307-17D7-40CA-B656-ADC9854D1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6F79-88BA-41B1-89F9-0F7CA1486D46}" type="datetimeFigureOut">
              <a:rPr lang="pt-BR" smtClean="0"/>
              <a:t>08/03/2022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2F454B-1DAC-4C5F-A0CE-CD5D2B1DB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41D767-ADE0-4ED5-ABEB-74D5AD587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5B1C2-9A6B-4FB7-91DA-18C1A4A77D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93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2.tmp"/><Relationship Id="rId7" Type="http://schemas.openxmlformats.org/officeDocument/2006/relationships/image" Target="../media/image6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mp"/><Relationship Id="rId11" Type="http://schemas.openxmlformats.org/officeDocument/2006/relationships/image" Target="../media/image10.tmp"/><Relationship Id="rId5" Type="http://schemas.openxmlformats.org/officeDocument/2006/relationships/image" Target="../media/image4.tmp"/><Relationship Id="rId10" Type="http://schemas.openxmlformats.org/officeDocument/2006/relationships/image" Target="../media/image9.tmp"/><Relationship Id="rId4" Type="http://schemas.openxmlformats.org/officeDocument/2006/relationships/image" Target="../media/image3.tmp"/><Relationship Id="rId9" Type="http://schemas.openxmlformats.org/officeDocument/2006/relationships/image" Target="../media/image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F8998751-4BDE-49F4-8B5B-A4EEE308E80B}"/>
              </a:ext>
            </a:extLst>
          </p:cNvPr>
          <p:cNvSpPr/>
          <p:nvPr/>
        </p:nvSpPr>
        <p:spPr>
          <a:xfrm>
            <a:off x="147048" y="224971"/>
            <a:ext cx="11885925" cy="339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</a:t>
            </a:r>
            <a:r>
              <a:rPr lang="en-US" sz="1500" b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file </a:t>
            </a:r>
            <a:r>
              <a:rPr lang="en-US" sz="1500" b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8. 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COSMIN classification of the methodological quality of the EDE-Q of the original study versus the studies included in this review</a:t>
            </a:r>
            <a:endParaRPr lang="pt-B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9AF426F-ACBD-4944-B0EA-BB8BB10D6D2D}"/>
              </a:ext>
            </a:extLst>
          </p:cNvPr>
          <p:cNvSpPr txBox="1"/>
          <p:nvPr/>
        </p:nvSpPr>
        <p:spPr>
          <a:xfrm>
            <a:off x="2311691" y="6059801"/>
            <a:ext cx="26455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EDE-Q </a:t>
            </a:r>
            <a:r>
              <a:rPr lang="pt-B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DE9B822-B5DE-4688-8146-5D508A74E52C}"/>
              </a:ext>
            </a:extLst>
          </p:cNvPr>
          <p:cNvSpPr txBox="1"/>
          <p:nvPr/>
        </p:nvSpPr>
        <p:spPr>
          <a:xfrm>
            <a:off x="7164267" y="6058925"/>
            <a:ext cx="26455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EDE-Q </a:t>
            </a:r>
            <a:r>
              <a:rPr lang="pt-B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included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0C8B480-951E-404C-ADEE-AAEB646375C9}"/>
              </a:ext>
            </a:extLst>
          </p:cNvPr>
          <p:cNvSpPr txBox="1"/>
          <p:nvPr/>
        </p:nvSpPr>
        <p:spPr>
          <a:xfrm>
            <a:off x="258105" y="6216421"/>
            <a:ext cx="1177486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CA" sz="1300" dirty="0">
                <a:latin typeface="Times New Roman" panose="02020603050405020304" pitchFamily="18" charset="0"/>
                <a:ea typeface="Calibri" panose="020F0502020204030204" pitchFamily="34" charset="0"/>
              </a:rPr>
              <a:t>Note: </a:t>
            </a: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</a:rPr>
              <a:t>hypotheses testing </a:t>
            </a: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</a:rPr>
              <a:t>considers </a:t>
            </a: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</a:rPr>
              <a:t>(criterion validity); structural validity considers (construct validity) and </a:t>
            </a:r>
            <a:r>
              <a:rPr lang="en-US" sz="1300">
                <a:latin typeface="Times New Roman" panose="02020603050405020304" pitchFamily="18" charset="0"/>
                <a:ea typeface="Calibri" panose="020F0502020204030204" pitchFamily="34" charset="0"/>
              </a:rPr>
              <a:t>criterion </a:t>
            </a:r>
            <a:r>
              <a:rPr lang="en-US" sz="1300" smtClean="0">
                <a:latin typeface="Times New Roman" panose="02020603050405020304" pitchFamily="18" charset="0"/>
                <a:ea typeface="Calibri" panose="020F0502020204030204" pitchFamily="34" charset="0"/>
              </a:rPr>
              <a:t>validity considers </a:t>
            </a: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1300" dirty="0">
                <a:latin typeface="Times New Roman" panose="02020603050405020304" pitchFamily="18" charset="0"/>
                <a:ea typeface="Calibri" panose="020F0502020204030204" pitchFamily="34" charset="0"/>
              </a:rPr>
              <a:t>diagnostic performance)</a:t>
            </a:r>
            <a:endParaRPr lang="pt-BR" sz="13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357CEA36-A41C-499B-8EE1-9E1F2B95BCC0}"/>
              </a:ext>
            </a:extLst>
          </p:cNvPr>
          <p:cNvSpPr/>
          <p:nvPr/>
        </p:nvSpPr>
        <p:spPr>
          <a:xfrm>
            <a:off x="1423795" y="5336995"/>
            <a:ext cx="4358546" cy="360000"/>
          </a:xfrm>
          <a:prstGeom prst="rect">
            <a:avLst/>
          </a:prstGeom>
          <a:solidFill>
            <a:srgbClr val="31A7B7"/>
          </a:solidFill>
          <a:ln w="190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B6857D60-28EA-47D1-BEF1-ACD422D49075}"/>
              </a:ext>
            </a:extLst>
          </p:cNvPr>
          <p:cNvSpPr/>
          <p:nvPr/>
        </p:nvSpPr>
        <p:spPr>
          <a:xfrm>
            <a:off x="9597796" y="803986"/>
            <a:ext cx="938611" cy="321500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335394EE-91BE-4398-A4B2-958661F50CE8}"/>
              </a:ext>
            </a:extLst>
          </p:cNvPr>
          <p:cNvSpPr/>
          <p:nvPr/>
        </p:nvSpPr>
        <p:spPr>
          <a:xfrm>
            <a:off x="6090010" y="1269677"/>
            <a:ext cx="938611" cy="333481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1" name="Agrupar 80">
            <a:extLst>
              <a:ext uri="{FF2B5EF4-FFF2-40B4-BE49-F238E27FC236}">
                <a16:creationId xmlns:a16="http://schemas.microsoft.com/office/drawing/2014/main" id="{CDB29074-42ED-45AC-BE0C-E07A8588ECC2}"/>
              </a:ext>
            </a:extLst>
          </p:cNvPr>
          <p:cNvGrpSpPr/>
          <p:nvPr/>
        </p:nvGrpSpPr>
        <p:grpSpPr>
          <a:xfrm>
            <a:off x="20935" y="686553"/>
            <a:ext cx="13049073" cy="5451120"/>
            <a:chOff x="20935" y="686553"/>
            <a:chExt cx="13049073" cy="5451120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5413948-CA83-4B23-9335-2B5FACE8DDED}"/>
                </a:ext>
              </a:extLst>
            </p:cNvPr>
            <p:cNvGrpSpPr/>
            <p:nvPr/>
          </p:nvGrpSpPr>
          <p:grpSpPr>
            <a:xfrm>
              <a:off x="20935" y="723199"/>
              <a:ext cx="1292449" cy="4929660"/>
              <a:chOff x="20935" y="723199"/>
              <a:chExt cx="1292449" cy="4929660"/>
            </a:xfrm>
          </p:grpSpPr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AC4C3DC5-C950-4469-B152-4E43DE1B5036}"/>
                  </a:ext>
                </a:extLst>
              </p:cNvPr>
              <p:cNvSpPr txBox="1"/>
              <p:nvPr/>
            </p:nvSpPr>
            <p:spPr>
              <a:xfrm>
                <a:off x="83743" y="723199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Translation process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CA3E8AA-CACE-4939-89EE-2E2C569FA7D2}"/>
                  </a:ext>
                </a:extLst>
              </p:cNvPr>
              <p:cNvSpPr txBox="1"/>
              <p:nvPr/>
            </p:nvSpPr>
            <p:spPr>
              <a:xfrm>
                <a:off x="83743" y="1269677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Content validity 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2223FC15-4D9E-4B6E-8A58-F6F5B19D2659}"/>
                  </a:ext>
                </a:extLst>
              </p:cNvPr>
              <p:cNvSpPr txBox="1"/>
              <p:nvPr/>
            </p:nvSpPr>
            <p:spPr>
              <a:xfrm>
                <a:off x="83743" y="1782298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Hypotheses testing 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599088B4-5A7A-4909-B659-A569413595EE}"/>
                  </a:ext>
                </a:extLst>
              </p:cNvPr>
              <p:cNvSpPr txBox="1"/>
              <p:nvPr/>
            </p:nvSpPr>
            <p:spPr>
              <a:xfrm>
                <a:off x="83743" y="2235135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Structural validity 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000E1D5E-750D-4A86-887D-B8AE804C8B3B}"/>
                  </a:ext>
                </a:extLst>
              </p:cNvPr>
              <p:cNvSpPr txBox="1"/>
              <p:nvPr/>
            </p:nvSpPr>
            <p:spPr>
              <a:xfrm>
                <a:off x="41870" y="2803718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Criterion validity 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EDE3F7CC-9264-4DB8-90A9-8EF5F9D9F236}"/>
                  </a:ext>
                </a:extLst>
              </p:cNvPr>
              <p:cNvSpPr txBox="1"/>
              <p:nvPr/>
            </p:nvSpPr>
            <p:spPr>
              <a:xfrm>
                <a:off x="83743" y="3345509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Internal consistency 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4932058E-A20F-4F48-953C-EDBFFCE96125}"/>
                  </a:ext>
                </a:extLst>
              </p:cNvPr>
              <p:cNvSpPr txBox="1"/>
              <p:nvPr/>
            </p:nvSpPr>
            <p:spPr>
              <a:xfrm>
                <a:off x="83743" y="3816584"/>
                <a:ext cx="116683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Reliability Test-retest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5751DFF6-0BE3-49DA-9152-418AC0EC2206}"/>
                  </a:ext>
                </a:extLst>
              </p:cNvPr>
              <p:cNvSpPr txBox="1"/>
              <p:nvPr/>
            </p:nvSpPr>
            <p:spPr>
              <a:xfrm>
                <a:off x="41870" y="4328477"/>
                <a:ext cx="125057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Measurement invariance 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CaixaDeTexto 33">
                <a:extLst>
                  <a:ext uri="{FF2B5EF4-FFF2-40B4-BE49-F238E27FC236}">
                    <a16:creationId xmlns:a16="http://schemas.microsoft.com/office/drawing/2014/main" id="{0CE25098-89F7-4813-B544-78663C75256E}"/>
                  </a:ext>
                </a:extLst>
              </p:cNvPr>
              <p:cNvSpPr txBox="1"/>
              <p:nvPr/>
            </p:nvSpPr>
            <p:spPr>
              <a:xfrm>
                <a:off x="20935" y="4848578"/>
                <a:ext cx="129244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Responsiveness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CaixaDeTexto 34">
                <a:extLst>
                  <a:ext uri="{FF2B5EF4-FFF2-40B4-BE49-F238E27FC236}">
                    <a16:creationId xmlns:a16="http://schemas.microsoft.com/office/drawing/2014/main" id="{2843D0DD-7137-4E59-8F50-E9A10B68152C}"/>
                  </a:ext>
                </a:extLst>
              </p:cNvPr>
              <p:cNvSpPr txBox="1"/>
              <p:nvPr/>
            </p:nvSpPr>
            <p:spPr>
              <a:xfrm>
                <a:off x="83743" y="5360471"/>
                <a:ext cx="1166832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Overall</a:t>
                </a:r>
                <a:endParaRPr lang="pt-BR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89AF8FC2-20A1-4195-8381-6831958865BB}"/>
                </a:ext>
              </a:extLst>
            </p:cNvPr>
            <p:cNvGrpSpPr/>
            <p:nvPr/>
          </p:nvGrpSpPr>
          <p:grpSpPr>
            <a:xfrm>
              <a:off x="10900336" y="2604952"/>
              <a:ext cx="2169672" cy="2359042"/>
              <a:chOff x="9774014" y="2473794"/>
              <a:chExt cx="2302081" cy="2359042"/>
            </a:xfrm>
          </p:grpSpPr>
          <p:grpSp>
            <p:nvGrpSpPr>
              <p:cNvPr id="63" name="Agrupar 62">
                <a:extLst>
                  <a:ext uri="{FF2B5EF4-FFF2-40B4-BE49-F238E27FC236}">
                    <a16:creationId xmlns:a16="http://schemas.microsoft.com/office/drawing/2014/main" id="{329B67FE-C612-4CB8-A469-79E56ED10005}"/>
                  </a:ext>
                </a:extLst>
              </p:cNvPr>
              <p:cNvGrpSpPr/>
              <p:nvPr/>
            </p:nvGrpSpPr>
            <p:grpSpPr>
              <a:xfrm>
                <a:off x="9774014" y="2473794"/>
                <a:ext cx="2302081" cy="1943113"/>
                <a:chOff x="9774014" y="2473794"/>
                <a:chExt cx="2302081" cy="1943113"/>
              </a:xfrm>
            </p:grpSpPr>
            <p:pic>
              <p:nvPicPr>
                <p:cNvPr id="66" name="Imagem 65">
                  <a:extLst>
                    <a:ext uri="{FF2B5EF4-FFF2-40B4-BE49-F238E27FC236}">
                      <a16:creationId xmlns:a16="http://schemas.microsoft.com/office/drawing/2014/main" id="{BE88BCED-D25E-469B-AA2D-6A868AB24F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75380" y="3452723"/>
                  <a:ext cx="257211" cy="228632"/>
                </a:xfrm>
                <a:prstGeom prst="rect">
                  <a:avLst/>
                </a:prstGeom>
              </p:spPr>
            </p:pic>
            <p:grpSp>
              <p:nvGrpSpPr>
                <p:cNvPr id="67" name="Agrupar 66">
                  <a:extLst>
                    <a:ext uri="{FF2B5EF4-FFF2-40B4-BE49-F238E27FC236}">
                      <a16:creationId xmlns:a16="http://schemas.microsoft.com/office/drawing/2014/main" id="{3BC2B1DA-7847-4A69-BA75-A0AFDFF2B5B2}"/>
                    </a:ext>
                  </a:extLst>
                </p:cNvPr>
                <p:cNvGrpSpPr/>
                <p:nvPr/>
              </p:nvGrpSpPr>
              <p:grpSpPr>
                <a:xfrm>
                  <a:off x="9774014" y="2473794"/>
                  <a:ext cx="2302081" cy="1943113"/>
                  <a:chOff x="9774014" y="2449321"/>
                  <a:chExt cx="2302081" cy="1943113"/>
                </a:xfrm>
              </p:grpSpPr>
              <p:pic>
                <p:nvPicPr>
                  <p:cNvPr id="68" name="Imagem 67">
                    <a:extLst>
                      <a:ext uri="{FF2B5EF4-FFF2-40B4-BE49-F238E27FC236}">
                        <a16:creationId xmlns:a16="http://schemas.microsoft.com/office/drawing/2014/main" id="{A1E28E8A-5707-4B47-B0EC-8DADDE5CF48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789893" y="2970554"/>
                    <a:ext cx="228632" cy="257211"/>
                  </a:xfrm>
                  <a:prstGeom prst="rect">
                    <a:avLst/>
                  </a:prstGeom>
                </p:spPr>
              </p:pic>
              <p:pic>
                <p:nvPicPr>
                  <p:cNvPr id="69" name="Imagem 68">
                    <a:extLst>
                      <a:ext uri="{FF2B5EF4-FFF2-40B4-BE49-F238E27FC236}">
                        <a16:creationId xmlns:a16="http://schemas.microsoft.com/office/drawing/2014/main" id="{0BB1D28A-D9EA-4C10-8F9F-7A8239A06C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774014" y="2469841"/>
                    <a:ext cx="257211" cy="266737"/>
                  </a:xfrm>
                  <a:prstGeom prst="rect">
                    <a:avLst/>
                  </a:prstGeom>
                </p:spPr>
              </p:pic>
              <p:pic>
                <p:nvPicPr>
                  <p:cNvPr id="70" name="Imagem 69">
                    <a:extLst>
                      <a:ext uri="{FF2B5EF4-FFF2-40B4-BE49-F238E27FC236}">
                        <a16:creationId xmlns:a16="http://schemas.microsoft.com/office/drawing/2014/main" id="{5A946482-F63E-43CC-B45C-9D4035C0428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799419" y="4163802"/>
                    <a:ext cx="238158" cy="228632"/>
                  </a:xfrm>
                  <a:prstGeom prst="rect">
                    <a:avLst/>
                  </a:prstGeom>
                </p:spPr>
              </p:pic>
              <p:sp>
                <p:nvSpPr>
                  <p:cNvPr id="71" name="CaixaDeTexto 70">
                    <a:extLst>
                      <a:ext uri="{FF2B5EF4-FFF2-40B4-BE49-F238E27FC236}">
                        <a16:creationId xmlns:a16="http://schemas.microsoft.com/office/drawing/2014/main" id="{DB2914B3-FC05-46B5-98DC-51D1B9B3C138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825" y="2449321"/>
                    <a:ext cx="188716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Very good</a:t>
                    </a:r>
                    <a:endParaRPr lang="pt-B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2" name="CaixaDeTexto 71">
                    <a:extLst>
                      <a:ext uri="{FF2B5EF4-FFF2-40B4-BE49-F238E27FC236}">
                        <a16:creationId xmlns:a16="http://schemas.microsoft.com/office/drawing/2014/main" id="{908E2299-232C-48C2-84E2-1EE0B766A547}"/>
                      </a:ext>
                    </a:extLst>
                  </p:cNvPr>
                  <p:cNvSpPr txBox="1"/>
                  <p:nvPr/>
                </p:nvSpPr>
                <p:spPr>
                  <a:xfrm>
                    <a:off x="10005824" y="2945271"/>
                    <a:ext cx="188716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Adequate</a:t>
                    </a:r>
                    <a:endParaRPr lang="pt-B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3" name="CaixaDeTexto 72">
                    <a:extLst>
                      <a:ext uri="{FF2B5EF4-FFF2-40B4-BE49-F238E27FC236}">
                        <a16:creationId xmlns:a16="http://schemas.microsoft.com/office/drawing/2014/main" id="{49DC1CE9-BAB4-4256-9267-B33695463B80}"/>
                      </a:ext>
                    </a:extLst>
                  </p:cNvPr>
                  <p:cNvSpPr txBox="1"/>
                  <p:nvPr/>
                </p:nvSpPr>
                <p:spPr>
                  <a:xfrm>
                    <a:off x="10018525" y="3413151"/>
                    <a:ext cx="188716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Doubtful</a:t>
                    </a:r>
                    <a:endParaRPr lang="pt-B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4" name="CaixaDeTexto 73">
                    <a:extLst>
                      <a:ext uri="{FF2B5EF4-FFF2-40B4-BE49-F238E27FC236}">
                        <a16:creationId xmlns:a16="http://schemas.microsoft.com/office/drawing/2014/main" id="{9E71A870-4CD8-4FBD-BEF4-A99AA2D06517}"/>
                      </a:ext>
                    </a:extLst>
                  </p:cNvPr>
                  <p:cNvSpPr txBox="1"/>
                  <p:nvPr/>
                </p:nvSpPr>
                <p:spPr>
                  <a:xfrm>
                    <a:off x="10031225" y="4102757"/>
                    <a:ext cx="204487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Not reported</a:t>
                    </a:r>
                    <a:endParaRPr lang="pt-B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75" name="Imagem 74">
                    <a:extLst>
                      <a:ext uri="{FF2B5EF4-FFF2-40B4-BE49-F238E27FC236}">
                        <a16:creationId xmlns:a16="http://schemas.microsoft.com/office/drawing/2014/main" id="{EC799B1C-E80A-4C7B-82D6-AD223CD286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6506" t="18695" r="38910" b="40626"/>
                  <a:stretch/>
                </p:blipFill>
                <p:spPr>
                  <a:xfrm>
                    <a:off x="9780366" y="3807602"/>
                    <a:ext cx="257211" cy="228632"/>
                  </a:xfrm>
                  <a:prstGeom prst="rect">
                    <a:avLst/>
                  </a:prstGeom>
                </p:spPr>
              </p:pic>
              <p:sp>
                <p:nvSpPr>
                  <p:cNvPr id="76" name="CaixaDeTexto 75">
                    <a:extLst>
                      <a:ext uri="{FF2B5EF4-FFF2-40B4-BE49-F238E27FC236}">
                        <a16:creationId xmlns:a16="http://schemas.microsoft.com/office/drawing/2014/main" id="{766F16EF-AFB5-4398-AE24-928C51DCA3CA}"/>
                      </a:ext>
                    </a:extLst>
                  </p:cNvPr>
                  <p:cNvSpPr txBox="1"/>
                  <p:nvPr/>
                </p:nvSpPr>
                <p:spPr>
                  <a:xfrm>
                    <a:off x="10031225" y="3761718"/>
                    <a:ext cx="188716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Inadequate</a:t>
                    </a:r>
                    <a:endParaRPr lang="pt-B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4" name="Retângulo 63">
                <a:extLst>
                  <a:ext uri="{FF2B5EF4-FFF2-40B4-BE49-F238E27FC236}">
                    <a16:creationId xmlns:a16="http://schemas.microsoft.com/office/drawing/2014/main" id="{DBD1FF14-9772-441A-A8C6-7A31D7B6D91A}"/>
                  </a:ext>
                </a:extLst>
              </p:cNvPr>
              <p:cNvSpPr/>
              <p:nvPr/>
            </p:nvSpPr>
            <p:spPr>
              <a:xfrm>
                <a:off x="9799419" y="4583362"/>
                <a:ext cx="206405" cy="22863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B62B7DD5-CB9F-469F-8952-FD5A3234B2BE}"/>
                  </a:ext>
                </a:extLst>
              </p:cNvPr>
              <p:cNvSpPr txBox="1"/>
              <p:nvPr/>
            </p:nvSpPr>
            <p:spPr>
              <a:xfrm>
                <a:off x="10005824" y="4555837"/>
                <a:ext cx="20448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 applicable</a:t>
                </a:r>
                <a:endParaRPr lang="pt-B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C538B7CD-F0E0-423C-A3CC-76A017487C0F}"/>
                </a:ext>
              </a:extLst>
            </p:cNvPr>
            <p:cNvGrpSpPr/>
            <p:nvPr/>
          </p:nvGrpSpPr>
          <p:grpSpPr>
            <a:xfrm>
              <a:off x="1250575" y="686553"/>
              <a:ext cx="9548124" cy="5451120"/>
              <a:chOff x="1250575" y="686553"/>
              <a:chExt cx="9548124" cy="5451120"/>
            </a:xfrm>
          </p:grpSpPr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303B4FEE-6CFD-40F1-9DA1-3F559911742F}"/>
                  </a:ext>
                </a:extLst>
              </p:cNvPr>
              <p:cNvSpPr/>
              <p:nvPr/>
            </p:nvSpPr>
            <p:spPr>
              <a:xfrm>
                <a:off x="1423795" y="807896"/>
                <a:ext cx="4358546" cy="3600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6" name="Imagem 5" descr="Gráfico, Gráfico de barras&#10;&#10;Descrição gerada automaticamente">
                <a:extLst>
                  <a:ext uri="{FF2B5EF4-FFF2-40B4-BE49-F238E27FC236}">
                    <a16:creationId xmlns:a16="http://schemas.microsoft.com/office/drawing/2014/main" id="{E55A6CA6-9A26-4290-AD17-4B3C816ECF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098"/>
              <a:stretch/>
            </p:blipFill>
            <p:spPr>
              <a:xfrm>
                <a:off x="1250575" y="1269677"/>
                <a:ext cx="4704987" cy="4865123"/>
              </a:xfrm>
              <a:prstGeom prst="rect">
                <a:avLst/>
              </a:prstGeom>
            </p:spPr>
          </p:pic>
          <p:sp>
            <p:nvSpPr>
              <p:cNvPr id="51" name="Retângulo 50">
                <a:extLst>
                  <a:ext uri="{FF2B5EF4-FFF2-40B4-BE49-F238E27FC236}">
                    <a16:creationId xmlns:a16="http://schemas.microsoft.com/office/drawing/2014/main" id="{D547434C-8E19-469C-8DDF-524CD569D78F}"/>
                  </a:ext>
                </a:extLst>
              </p:cNvPr>
              <p:cNvSpPr/>
              <p:nvPr/>
            </p:nvSpPr>
            <p:spPr>
              <a:xfrm>
                <a:off x="1418176" y="5346230"/>
                <a:ext cx="1497301" cy="366973"/>
              </a:xfrm>
              <a:prstGeom prst="rect">
                <a:avLst/>
              </a:prstGeom>
              <a:solidFill>
                <a:srgbClr val="0BDD0B"/>
              </a:solidFill>
              <a:ln w="190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2" name="Retângulo 51">
                <a:extLst>
                  <a:ext uri="{FF2B5EF4-FFF2-40B4-BE49-F238E27FC236}">
                    <a16:creationId xmlns:a16="http://schemas.microsoft.com/office/drawing/2014/main" id="{AACBB750-892C-4E6E-9A21-5C7740A01E94}"/>
                  </a:ext>
                </a:extLst>
              </p:cNvPr>
              <p:cNvSpPr/>
              <p:nvPr/>
            </p:nvSpPr>
            <p:spPr>
              <a:xfrm>
                <a:off x="2915477" y="5346230"/>
                <a:ext cx="529090" cy="366973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3" name="Retângulo 52">
                <a:extLst>
                  <a:ext uri="{FF2B5EF4-FFF2-40B4-BE49-F238E27FC236}">
                    <a16:creationId xmlns:a16="http://schemas.microsoft.com/office/drawing/2014/main" id="{0689C139-94E3-4D17-8709-F8C4D863D57A}"/>
                  </a:ext>
                </a:extLst>
              </p:cNvPr>
              <p:cNvSpPr/>
              <p:nvPr/>
            </p:nvSpPr>
            <p:spPr>
              <a:xfrm>
                <a:off x="3445565" y="5360470"/>
                <a:ext cx="533991" cy="352733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46BD1C18-6D3B-4E67-A090-7E55CFD137F6}"/>
                  </a:ext>
                </a:extLst>
              </p:cNvPr>
              <p:cNvGrpSpPr/>
              <p:nvPr/>
            </p:nvGrpSpPr>
            <p:grpSpPr>
              <a:xfrm>
                <a:off x="5955562" y="686553"/>
                <a:ext cx="4843137" cy="5451120"/>
                <a:chOff x="5955562" y="686553"/>
                <a:chExt cx="4843137" cy="5451120"/>
              </a:xfrm>
            </p:grpSpPr>
            <p:pic>
              <p:nvPicPr>
                <p:cNvPr id="36" name="Imagem 35" descr="Gráfico, Gráfico de barras&#10;&#10;Descrição gerada automaticamente">
                  <a:extLst>
                    <a:ext uri="{FF2B5EF4-FFF2-40B4-BE49-F238E27FC236}">
                      <a16:creationId xmlns:a16="http://schemas.microsoft.com/office/drawing/2014/main" id="{C3CE8CD4-2A9C-4FBB-87C5-0BB7522E4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9198" b="15026"/>
                <a:stretch/>
              </p:blipFill>
              <p:spPr>
                <a:xfrm>
                  <a:off x="5955562" y="1762120"/>
                  <a:ext cx="4812643" cy="3559516"/>
                </a:xfrm>
                <a:prstGeom prst="rect">
                  <a:avLst/>
                </a:prstGeom>
              </p:spPr>
            </p:pic>
            <p:pic>
              <p:nvPicPr>
                <p:cNvPr id="8" name="Imagem 7" descr="Forma, Retângulo&#10;&#10;Descrição gerada automaticamente">
                  <a:extLst>
                    <a:ext uri="{FF2B5EF4-FFF2-40B4-BE49-F238E27FC236}">
                      <a16:creationId xmlns:a16="http://schemas.microsoft.com/office/drawing/2014/main" id="{B56A2C98-CFB1-442C-9A21-C96BDAFCC1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04642" y="686553"/>
                  <a:ext cx="4610349" cy="1009791"/>
                </a:xfrm>
                <a:prstGeom prst="rect">
                  <a:avLst/>
                </a:prstGeom>
              </p:spPr>
            </p:pic>
            <p:pic>
              <p:nvPicPr>
                <p:cNvPr id="11" name="Imagem 10">
                  <a:extLst>
                    <a:ext uri="{FF2B5EF4-FFF2-40B4-BE49-F238E27FC236}">
                      <a16:creationId xmlns:a16="http://schemas.microsoft.com/office/drawing/2014/main" id="{4B978A99-D8AD-4080-9738-E4B09B812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18371" y="5321636"/>
                  <a:ext cx="4780328" cy="816037"/>
                </a:xfrm>
                <a:prstGeom prst="rect">
                  <a:avLst/>
                </a:prstGeom>
              </p:spPr>
            </p:pic>
            <p:sp>
              <p:nvSpPr>
                <p:cNvPr id="80" name="Retângulo 79">
                  <a:extLst>
                    <a:ext uri="{FF2B5EF4-FFF2-40B4-BE49-F238E27FC236}">
                      <a16:creationId xmlns:a16="http://schemas.microsoft.com/office/drawing/2014/main" id="{CBF7564C-9F10-4C2D-834D-39F5EA8FC65B}"/>
                    </a:ext>
                  </a:extLst>
                </p:cNvPr>
                <p:cNvSpPr/>
                <p:nvPr/>
              </p:nvSpPr>
              <p:spPr>
                <a:xfrm>
                  <a:off x="8361883" y="5330871"/>
                  <a:ext cx="464065" cy="321988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 w="19050">
                  <a:solidFill>
                    <a:schemeClr val="bg2">
                      <a:lumMod val="1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</p:grpSp>
      <p:pic>
        <p:nvPicPr>
          <p:cNvPr id="2" name="Imagem 1" descr="Additional file 4.pptx - PowerPoint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0" t="76150" r="42783" b="19940"/>
          <a:stretch/>
        </p:blipFill>
        <p:spPr>
          <a:xfrm>
            <a:off x="3955657" y="5339165"/>
            <a:ext cx="1868557" cy="38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09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75C7742CF67B94693F52F21A125A5B9" ma:contentTypeVersion="9" ma:contentTypeDescription="Crie um novo documento." ma:contentTypeScope="" ma:versionID="afc06e8ea8857c19f596d7acf31c3260">
  <xsd:schema xmlns:xsd="http://www.w3.org/2001/XMLSchema" xmlns:xs="http://www.w3.org/2001/XMLSchema" xmlns:p="http://schemas.microsoft.com/office/2006/metadata/properties" xmlns:ns3="4302c49d-1ee8-4285-a759-5aa42ebc0471" targetNamespace="http://schemas.microsoft.com/office/2006/metadata/properties" ma:root="true" ma:fieldsID="edaaa1ba61a427f0780317294310f016" ns3:_="">
    <xsd:import namespace="4302c49d-1ee8-4285-a759-5aa42ebc04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2c49d-1ee8-4285-a759-5aa42ebc04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CDD9DC-B8CC-4428-A59B-A35AB1B19518}">
  <ds:schemaRefs>
    <ds:schemaRef ds:uri="http://purl.org/dc/elements/1.1/"/>
    <ds:schemaRef ds:uri="http://schemas.microsoft.com/office/2006/metadata/properties"/>
    <ds:schemaRef ds:uri="4302c49d-1ee8-4285-a759-5aa42ebc047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034A061-1054-4EEB-8714-1B690391EE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02c49d-1ee8-4285-a759-5aa42ebc04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31016A-6D52-4285-B55F-7F5286E830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81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OSPINA AYALA</dc:creator>
  <cp:lastModifiedBy>Rita Mattiello</cp:lastModifiedBy>
  <cp:revision>11</cp:revision>
  <dcterms:created xsi:type="dcterms:W3CDTF">2021-10-29T14:39:58Z</dcterms:created>
  <dcterms:modified xsi:type="dcterms:W3CDTF">2022-03-08T20:57:25Z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0x010100175C7742CF67B94693F52F21A125A5B9</vt:lpwstr>
  </property>
</Properties>
</file>